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20" r:id="rId5"/>
  </p:sldMasterIdLst>
  <p:notesMasterIdLst>
    <p:notesMasterId r:id="rId8"/>
  </p:notesMasterIdLst>
  <p:handoutMasterIdLst>
    <p:handoutMasterId r:id="rId9"/>
  </p:handoutMasterIdLst>
  <p:sldIdLst>
    <p:sldId id="258" r:id="rId6"/>
    <p:sldId id="259" r:id="rId7"/>
  </p:sldIdLst>
  <p:sldSz cx="11879263" cy="14400213"/>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5522"/>
    <a:srgbClr val="257B34"/>
    <a:srgbClr val="7B2DCD"/>
    <a:srgbClr val="DAC4F2"/>
    <a:srgbClr val="C5A3EB"/>
    <a:srgbClr val="A46EE0"/>
    <a:srgbClr val="B487E5"/>
    <a:srgbClr val="FFFFFF"/>
    <a:srgbClr val="1661D5"/>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BC29A5-D5E6-585B-223E-CAD2882C48FB}" v="2" dt="2025-04-12T07:03:18.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p:scale>
          <a:sx n="66" d="100"/>
          <a:sy n="66" d="100"/>
        </p:scale>
        <p:origin x="640" y="-976"/>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CDBBAE91-B5E4-4FC2-A75C-4BDA9CA341A5}"/>
    <pc:docChg chg="custSel addSld delSld modSld delMainMaster">
      <pc:chgData name="Natasha Doherty" userId="2f65fbf4-2eeb-41a6-a4bf-8744b8cf020e" providerId="ADAL" clId="{CDBBAE91-B5E4-4FC2-A75C-4BDA9CA341A5}" dt="2025-04-09T09:25:11.928" v="304" actId="207"/>
      <pc:docMkLst>
        <pc:docMk/>
      </pc:docMkLst>
      <pc:sldChg chg="del">
        <pc:chgData name="Natasha Doherty" userId="2f65fbf4-2eeb-41a6-a4bf-8744b8cf020e" providerId="ADAL" clId="{CDBBAE91-B5E4-4FC2-A75C-4BDA9CA341A5}" dt="2025-04-08T21:39:36.880" v="233" actId="47"/>
        <pc:sldMkLst>
          <pc:docMk/>
          <pc:sldMk cId="3271077535" sldId="256"/>
        </pc:sldMkLst>
      </pc:sldChg>
      <pc:sldChg chg="delSp modSp del mod">
        <pc:chgData name="Natasha Doherty" userId="2f65fbf4-2eeb-41a6-a4bf-8744b8cf020e" providerId="ADAL" clId="{CDBBAE91-B5E4-4FC2-A75C-4BDA9CA341A5}" dt="2025-04-08T21:41:21.904" v="303" actId="47"/>
        <pc:sldMkLst>
          <pc:docMk/>
          <pc:sldMk cId="3665340878" sldId="257"/>
        </pc:sldMkLst>
        <pc:spChg chg="del">
          <ac:chgData name="Natasha Doherty" userId="2f65fbf4-2eeb-41a6-a4bf-8744b8cf020e" providerId="ADAL" clId="{CDBBAE91-B5E4-4FC2-A75C-4BDA9CA341A5}" dt="2025-04-08T21:40:15.905" v="244" actId="21"/>
          <ac:spMkLst>
            <pc:docMk/>
            <pc:sldMk cId="3665340878" sldId="257"/>
            <ac:spMk id="3" creationId="{44BCCF6F-0108-53BA-04A1-44969FFC9EBF}"/>
          </ac:spMkLst>
        </pc:spChg>
        <pc:spChg chg="del">
          <ac:chgData name="Natasha Doherty" userId="2f65fbf4-2eeb-41a6-a4bf-8744b8cf020e" providerId="ADAL" clId="{CDBBAE91-B5E4-4FC2-A75C-4BDA9CA341A5}" dt="2025-04-08T21:40:15.905" v="244" actId="21"/>
          <ac:spMkLst>
            <pc:docMk/>
            <pc:sldMk cId="3665340878" sldId="257"/>
            <ac:spMk id="4" creationId="{526EED59-D92E-A129-4631-1CD207DB9DAC}"/>
          </ac:spMkLst>
        </pc:spChg>
        <pc:spChg chg="del">
          <ac:chgData name="Natasha Doherty" userId="2f65fbf4-2eeb-41a6-a4bf-8744b8cf020e" providerId="ADAL" clId="{CDBBAE91-B5E4-4FC2-A75C-4BDA9CA341A5}" dt="2025-04-08T21:40:15.905" v="244" actId="21"/>
          <ac:spMkLst>
            <pc:docMk/>
            <pc:sldMk cId="3665340878" sldId="257"/>
            <ac:spMk id="14" creationId="{D5A743AD-2A4B-061D-9A65-9A756DA5DE2E}"/>
          </ac:spMkLst>
        </pc:spChg>
        <pc:spChg chg="del">
          <ac:chgData name="Natasha Doherty" userId="2f65fbf4-2eeb-41a6-a4bf-8744b8cf020e" providerId="ADAL" clId="{CDBBAE91-B5E4-4FC2-A75C-4BDA9CA341A5}" dt="2025-04-08T21:40:15.905" v="244" actId="21"/>
          <ac:spMkLst>
            <pc:docMk/>
            <pc:sldMk cId="3665340878" sldId="257"/>
            <ac:spMk id="26" creationId="{7351D482-FEFB-FA86-7D16-F54B6BDD2D74}"/>
          </ac:spMkLst>
        </pc:spChg>
        <pc:spChg chg="del">
          <ac:chgData name="Natasha Doherty" userId="2f65fbf4-2eeb-41a6-a4bf-8744b8cf020e" providerId="ADAL" clId="{CDBBAE91-B5E4-4FC2-A75C-4BDA9CA341A5}" dt="2025-04-08T21:40:15.905" v="244" actId="21"/>
          <ac:spMkLst>
            <pc:docMk/>
            <pc:sldMk cId="3665340878" sldId="257"/>
            <ac:spMk id="27" creationId="{BCCDD1D0-1F57-0970-FAAD-9D51D1B13CFB}"/>
          </ac:spMkLst>
        </pc:spChg>
        <pc:spChg chg="del">
          <ac:chgData name="Natasha Doherty" userId="2f65fbf4-2eeb-41a6-a4bf-8744b8cf020e" providerId="ADAL" clId="{CDBBAE91-B5E4-4FC2-A75C-4BDA9CA341A5}" dt="2025-04-08T21:40:15.905" v="244" actId="21"/>
          <ac:spMkLst>
            <pc:docMk/>
            <pc:sldMk cId="3665340878" sldId="257"/>
            <ac:spMk id="28" creationId="{4BB435BF-AE20-87B9-1277-ED762F848F29}"/>
          </ac:spMkLst>
        </pc:spChg>
        <pc:spChg chg="del">
          <ac:chgData name="Natasha Doherty" userId="2f65fbf4-2eeb-41a6-a4bf-8744b8cf020e" providerId="ADAL" clId="{CDBBAE91-B5E4-4FC2-A75C-4BDA9CA341A5}" dt="2025-04-08T21:40:15.905" v="244" actId="21"/>
          <ac:spMkLst>
            <pc:docMk/>
            <pc:sldMk cId="3665340878" sldId="257"/>
            <ac:spMk id="33" creationId="{96016483-9945-3534-31C3-5F2DA6519738}"/>
          </ac:spMkLst>
        </pc:spChg>
        <pc:spChg chg="del">
          <ac:chgData name="Natasha Doherty" userId="2f65fbf4-2eeb-41a6-a4bf-8744b8cf020e" providerId="ADAL" clId="{CDBBAE91-B5E4-4FC2-A75C-4BDA9CA341A5}" dt="2025-04-08T21:40:08.288" v="242" actId="478"/>
          <ac:spMkLst>
            <pc:docMk/>
            <pc:sldMk cId="3665340878" sldId="257"/>
            <ac:spMk id="64" creationId="{CCB7C464-A7E2-C330-002A-8225C2A8A202}"/>
          </ac:spMkLst>
        </pc:spChg>
        <pc:spChg chg="del">
          <ac:chgData name="Natasha Doherty" userId="2f65fbf4-2eeb-41a6-a4bf-8744b8cf020e" providerId="ADAL" clId="{CDBBAE91-B5E4-4FC2-A75C-4BDA9CA341A5}" dt="2025-04-08T21:40:09.606" v="243" actId="478"/>
          <ac:spMkLst>
            <pc:docMk/>
            <pc:sldMk cId="3665340878" sldId="257"/>
            <ac:spMk id="65" creationId="{55C1AE26-92C7-33A6-C2B2-EE70272813C0}"/>
          </ac:spMkLst>
        </pc:spChg>
        <pc:spChg chg="del mod">
          <ac:chgData name="Natasha Doherty" userId="2f65fbf4-2eeb-41a6-a4bf-8744b8cf020e" providerId="ADAL" clId="{CDBBAE91-B5E4-4FC2-A75C-4BDA9CA341A5}" dt="2025-04-08T21:40:06.957" v="241" actId="478"/>
          <ac:spMkLst>
            <pc:docMk/>
            <pc:sldMk cId="3665340878" sldId="257"/>
            <ac:spMk id="67" creationId="{F988200F-68A1-2F07-B97A-93F834FDC21E}"/>
          </ac:spMkLst>
        </pc:spChg>
        <pc:spChg chg="del">
          <ac:chgData name="Natasha Doherty" userId="2f65fbf4-2eeb-41a6-a4bf-8744b8cf020e" providerId="ADAL" clId="{CDBBAE91-B5E4-4FC2-A75C-4BDA9CA341A5}" dt="2025-04-08T21:40:15.905" v="244" actId="21"/>
          <ac:spMkLst>
            <pc:docMk/>
            <pc:sldMk cId="3665340878" sldId="257"/>
            <ac:spMk id="68" creationId="{29C8E660-BD86-74C2-FAF8-B903A0343FAA}"/>
          </ac:spMkLst>
        </pc:spChg>
        <pc:spChg chg="del">
          <ac:chgData name="Natasha Doherty" userId="2f65fbf4-2eeb-41a6-a4bf-8744b8cf020e" providerId="ADAL" clId="{CDBBAE91-B5E4-4FC2-A75C-4BDA9CA341A5}" dt="2025-04-08T21:40:15.905" v="244" actId="21"/>
          <ac:spMkLst>
            <pc:docMk/>
            <pc:sldMk cId="3665340878" sldId="257"/>
            <ac:spMk id="70" creationId="{7EECE4A9-9F4B-9F77-BD5E-983510808A6E}"/>
          </ac:spMkLst>
        </pc:spChg>
        <pc:spChg chg="del">
          <ac:chgData name="Natasha Doherty" userId="2f65fbf4-2eeb-41a6-a4bf-8744b8cf020e" providerId="ADAL" clId="{CDBBAE91-B5E4-4FC2-A75C-4BDA9CA341A5}" dt="2025-04-08T21:40:15.905" v="244" actId="21"/>
          <ac:spMkLst>
            <pc:docMk/>
            <pc:sldMk cId="3665340878" sldId="257"/>
            <ac:spMk id="72" creationId="{066D62D5-89E7-9389-72F2-799D6A5FDD0A}"/>
          </ac:spMkLst>
        </pc:spChg>
        <pc:picChg chg="del">
          <ac:chgData name="Natasha Doherty" userId="2f65fbf4-2eeb-41a6-a4bf-8744b8cf020e" providerId="ADAL" clId="{CDBBAE91-B5E4-4FC2-A75C-4BDA9CA341A5}" dt="2025-04-08T21:40:04.455" v="239" actId="478"/>
          <ac:picMkLst>
            <pc:docMk/>
            <pc:sldMk cId="3665340878" sldId="257"/>
            <ac:picMk id="52" creationId="{45D37269-A261-D292-5A61-978A71667B57}"/>
          </ac:picMkLst>
        </pc:picChg>
      </pc:sldChg>
      <pc:sldChg chg="modSp add mod">
        <pc:chgData name="Natasha Doherty" userId="2f65fbf4-2eeb-41a6-a4bf-8744b8cf020e" providerId="ADAL" clId="{CDBBAE91-B5E4-4FC2-A75C-4BDA9CA341A5}" dt="2025-04-09T09:25:11.928" v="304" actId="207"/>
        <pc:sldMkLst>
          <pc:docMk/>
          <pc:sldMk cId="4010778841" sldId="258"/>
        </pc:sldMkLst>
        <pc:spChg chg="mod">
          <ac:chgData name="Natasha Doherty" userId="2f65fbf4-2eeb-41a6-a4bf-8744b8cf020e" providerId="ADAL" clId="{CDBBAE91-B5E4-4FC2-A75C-4BDA9CA341A5}" dt="2025-04-08T21:38:01.606" v="186" actId="1076"/>
          <ac:spMkLst>
            <pc:docMk/>
            <pc:sldMk cId="4010778841" sldId="258"/>
            <ac:spMk id="4" creationId="{1968E31E-8A72-F852-6691-823D243EECB7}"/>
          </ac:spMkLst>
        </pc:spChg>
        <pc:spChg chg="mod">
          <ac:chgData name="Natasha Doherty" userId="2f65fbf4-2eeb-41a6-a4bf-8744b8cf020e" providerId="ADAL" clId="{CDBBAE91-B5E4-4FC2-A75C-4BDA9CA341A5}" dt="2025-04-08T21:37:53.255" v="182" actId="1035"/>
          <ac:spMkLst>
            <pc:docMk/>
            <pc:sldMk cId="4010778841" sldId="258"/>
            <ac:spMk id="6" creationId="{8560EDDC-0868-58D9-AFE7-E2BC68C506AF}"/>
          </ac:spMkLst>
        </pc:spChg>
        <pc:spChg chg="mod">
          <ac:chgData name="Natasha Doherty" userId="2f65fbf4-2eeb-41a6-a4bf-8744b8cf020e" providerId="ADAL" clId="{CDBBAE91-B5E4-4FC2-A75C-4BDA9CA341A5}" dt="2025-04-08T21:37:53.255" v="182" actId="1035"/>
          <ac:spMkLst>
            <pc:docMk/>
            <pc:sldMk cId="4010778841" sldId="258"/>
            <ac:spMk id="20" creationId="{F572789C-3666-5342-E6DE-3287A551D604}"/>
          </ac:spMkLst>
        </pc:spChg>
        <pc:spChg chg="mod">
          <ac:chgData name="Natasha Doherty" userId="2f65fbf4-2eeb-41a6-a4bf-8744b8cf020e" providerId="ADAL" clId="{CDBBAE91-B5E4-4FC2-A75C-4BDA9CA341A5}" dt="2025-04-08T21:37:53.255" v="182" actId="1035"/>
          <ac:spMkLst>
            <pc:docMk/>
            <pc:sldMk cId="4010778841" sldId="258"/>
            <ac:spMk id="21" creationId="{A0B9B4B2-4562-EF43-F143-A8977A4A431A}"/>
          </ac:spMkLst>
        </pc:spChg>
        <pc:graphicFrameChg chg="mod modGraphic">
          <ac:chgData name="Natasha Doherty" userId="2f65fbf4-2eeb-41a6-a4bf-8744b8cf020e" providerId="ADAL" clId="{CDBBAE91-B5E4-4FC2-A75C-4BDA9CA341A5}" dt="2025-04-09T09:25:11.928" v="304" actId="207"/>
          <ac:graphicFrameMkLst>
            <pc:docMk/>
            <pc:sldMk cId="4010778841" sldId="258"/>
            <ac:graphicFrameMk id="9" creationId="{350A4181-2D10-0307-78F1-1B5BB5246E9B}"/>
          </ac:graphicFrameMkLst>
        </pc:graphicFrameChg>
        <pc:graphicFrameChg chg="mod">
          <ac:chgData name="Natasha Doherty" userId="2f65fbf4-2eeb-41a6-a4bf-8744b8cf020e" providerId="ADAL" clId="{CDBBAE91-B5E4-4FC2-A75C-4BDA9CA341A5}" dt="2025-04-08T21:37:33.778" v="130" actId="1036"/>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CDBBAE91-B5E4-4FC2-A75C-4BDA9CA341A5}" dt="2025-04-08T21:38:23.886" v="206" actId="20577"/>
          <ac:graphicFrameMkLst>
            <pc:docMk/>
            <pc:sldMk cId="4010778841" sldId="258"/>
            <ac:graphicFrameMk id="17" creationId="{61FFC170-F895-5834-DC1D-D3303407BE54}"/>
          </ac:graphicFrameMkLst>
        </pc:graphicFrameChg>
        <pc:picChg chg="mod">
          <ac:chgData name="Natasha Doherty" userId="2f65fbf4-2eeb-41a6-a4bf-8744b8cf020e" providerId="ADAL" clId="{CDBBAE91-B5E4-4FC2-A75C-4BDA9CA341A5}" dt="2025-04-08T21:37:29.184" v="106" actId="1035"/>
          <ac:picMkLst>
            <pc:docMk/>
            <pc:sldMk cId="4010778841" sldId="258"/>
            <ac:picMk id="8" creationId="{B864229C-C596-C120-6431-E3AF3EACC9AF}"/>
          </ac:picMkLst>
        </pc:picChg>
        <pc:picChg chg="mod">
          <ac:chgData name="Natasha Doherty" userId="2f65fbf4-2eeb-41a6-a4bf-8744b8cf020e" providerId="ADAL" clId="{CDBBAE91-B5E4-4FC2-A75C-4BDA9CA341A5}" dt="2025-04-08T21:37:53.255" v="182" actId="1035"/>
          <ac:picMkLst>
            <pc:docMk/>
            <pc:sldMk cId="4010778841" sldId="258"/>
            <ac:picMk id="19" creationId="{CF7E99A0-7125-8EB4-641E-1D920416E19F}"/>
          </ac:picMkLst>
        </pc:picChg>
        <pc:cxnChg chg="mod">
          <ac:chgData name="Natasha Doherty" userId="2f65fbf4-2eeb-41a6-a4bf-8744b8cf020e" providerId="ADAL" clId="{CDBBAE91-B5E4-4FC2-A75C-4BDA9CA341A5}" dt="2025-04-08T21:37:21.826" v="60" actId="1035"/>
          <ac:cxnSpMkLst>
            <pc:docMk/>
            <pc:sldMk cId="4010778841" sldId="258"/>
            <ac:cxnSpMk id="13" creationId="{6CC2EE57-B352-D91A-1CF3-91A432D4C9FC}"/>
          </ac:cxnSpMkLst>
        </pc:cxnChg>
        <pc:cxnChg chg="mod">
          <ac:chgData name="Natasha Doherty" userId="2f65fbf4-2eeb-41a6-a4bf-8744b8cf020e" providerId="ADAL" clId="{CDBBAE91-B5E4-4FC2-A75C-4BDA9CA341A5}" dt="2025-04-08T21:37:53.255" v="182" actId="1035"/>
          <ac:cxnSpMkLst>
            <pc:docMk/>
            <pc:sldMk cId="4010778841" sldId="258"/>
            <ac:cxnSpMk id="14" creationId="{7A724768-4B8C-9314-5782-78C777CBA6F7}"/>
          </ac:cxnSpMkLst>
        </pc:cxnChg>
      </pc:sldChg>
      <pc:sldChg chg="addSp delSp modSp add mod">
        <pc:chgData name="Natasha Doherty" userId="2f65fbf4-2eeb-41a6-a4bf-8744b8cf020e" providerId="ADAL" clId="{CDBBAE91-B5E4-4FC2-A75C-4BDA9CA341A5}" dt="2025-04-08T21:41:18.274" v="302" actId="20577"/>
        <pc:sldMkLst>
          <pc:docMk/>
          <pc:sldMk cId="2423911493" sldId="259"/>
        </pc:sldMkLst>
        <pc:spChg chg="add mod">
          <ac:chgData name="Natasha Doherty" userId="2f65fbf4-2eeb-41a6-a4bf-8744b8cf020e" providerId="ADAL" clId="{CDBBAE91-B5E4-4FC2-A75C-4BDA9CA341A5}" dt="2025-04-08T21:40:31.959" v="248" actId="2085"/>
          <ac:spMkLst>
            <pc:docMk/>
            <pc:sldMk cId="2423911493" sldId="259"/>
            <ac:spMk id="3" creationId="{EA323989-3FAD-48BC-01FA-1E198FDED744}"/>
          </ac:spMkLst>
        </pc:spChg>
        <pc:spChg chg="del">
          <ac:chgData name="Natasha Doherty" userId="2f65fbf4-2eeb-41a6-a4bf-8744b8cf020e" providerId="ADAL" clId="{CDBBAE91-B5E4-4FC2-A75C-4BDA9CA341A5}" dt="2025-04-08T21:39:50.929" v="235" actId="478"/>
          <ac:spMkLst>
            <pc:docMk/>
            <pc:sldMk cId="2423911493" sldId="259"/>
            <ac:spMk id="4" creationId="{035713DF-EFFF-ABE6-8CEB-BF0038765C79}"/>
          </ac:spMkLst>
        </pc:spChg>
        <pc:spChg chg="mod">
          <ac:chgData name="Natasha Doherty" userId="2f65fbf4-2eeb-41a6-a4bf-8744b8cf020e" providerId="ADAL" clId="{CDBBAE91-B5E4-4FC2-A75C-4BDA9CA341A5}" dt="2025-04-08T21:41:18.274" v="302" actId="20577"/>
          <ac:spMkLst>
            <pc:docMk/>
            <pc:sldMk cId="2423911493" sldId="259"/>
            <ac:spMk id="6" creationId="{287E080D-E926-2954-D80B-90751D7C9D98}"/>
          </ac:spMkLst>
        </pc:spChg>
        <pc:spChg chg="add mod">
          <ac:chgData name="Natasha Doherty" userId="2f65fbf4-2eeb-41a6-a4bf-8744b8cf020e" providerId="ADAL" clId="{CDBBAE91-B5E4-4FC2-A75C-4BDA9CA341A5}" dt="2025-04-08T21:40:40.531" v="249" actId="207"/>
          <ac:spMkLst>
            <pc:docMk/>
            <pc:sldMk cId="2423911493" sldId="259"/>
            <ac:spMk id="7" creationId="{44BCCF6F-0108-53BA-04A1-44969FFC9EBF}"/>
          </ac:spMkLst>
        </pc:spChg>
        <pc:spChg chg="add mod">
          <ac:chgData name="Natasha Doherty" userId="2f65fbf4-2eeb-41a6-a4bf-8744b8cf020e" providerId="ADAL" clId="{CDBBAE91-B5E4-4FC2-A75C-4BDA9CA341A5}" dt="2025-04-08T21:40:22.115" v="246" actId="1076"/>
          <ac:spMkLst>
            <pc:docMk/>
            <pc:sldMk cId="2423911493" sldId="259"/>
            <ac:spMk id="11" creationId="{C84BBCDE-1079-9FD1-0701-0DD644F79028}"/>
          </ac:spMkLst>
        </pc:spChg>
        <pc:spChg chg="add mod">
          <ac:chgData name="Natasha Doherty" userId="2f65fbf4-2eeb-41a6-a4bf-8744b8cf020e" providerId="ADAL" clId="{CDBBAE91-B5E4-4FC2-A75C-4BDA9CA341A5}" dt="2025-04-08T21:40:48.330" v="251" actId="14100"/>
          <ac:spMkLst>
            <pc:docMk/>
            <pc:sldMk cId="2423911493" sldId="259"/>
            <ac:spMk id="12" creationId="{57E5F745-7E40-4302-EA1B-316CB89666A3}"/>
          </ac:spMkLst>
        </pc:spChg>
        <pc:spChg chg="mod">
          <ac:chgData name="Natasha Doherty" userId="2f65fbf4-2eeb-41a6-a4bf-8744b8cf020e" providerId="ADAL" clId="{CDBBAE91-B5E4-4FC2-A75C-4BDA9CA341A5}" dt="2025-04-08T21:40:57.225" v="277" actId="1036"/>
          <ac:spMkLst>
            <pc:docMk/>
            <pc:sldMk cId="2423911493" sldId="259"/>
            <ac:spMk id="15" creationId="{D5A743AD-2A4B-061D-9A65-9A756DA5DE2E}"/>
          </ac:spMkLst>
        </pc:spChg>
        <pc:spChg chg="mod">
          <ac:chgData name="Natasha Doherty" userId="2f65fbf4-2eeb-41a6-a4bf-8744b8cf020e" providerId="ADAL" clId="{CDBBAE91-B5E4-4FC2-A75C-4BDA9CA341A5}" dt="2025-04-08T21:40:57.225" v="277" actId="1036"/>
          <ac:spMkLst>
            <pc:docMk/>
            <pc:sldMk cId="2423911493" sldId="259"/>
            <ac:spMk id="16" creationId="{BBDA186C-5D48-027B-FA8A-AB9BF0CB0D48}"/>
          </ac:spMkLst>
        </pc:spChg>
        <pc:spChg chg="add mod">
          <ac:chgData name="Natasha Doherty" userId="2f65fbf4-2eeb-41a6-a4bf-8744b8cf020e" providerId="ADAL" clId="{CDBBAE91-B5E4-4FC2-A75C-4BDA9CA341A5}" dt="2025-04-08T21:40:57.225" v="277" actId="1036"/>
          <ac:spMkLst>
            <pc:docMk/>
            <pc:sldMk cId="2423911493" sldId="259"/>
            <ac:spMk id="18" creationId="{1B7F474A-464E-0423-C1C0-965CC10D90CE}"/>
          </ac:spMkLst>
        </pc:spChg>
        <pc:spChg chg="mod">
          <ac:chgData name="Natasha Doherty" userId="2f65fbf4-2eeb-41a6-a4bf-8744b8cf020e" providerId="ADAL" clId="{CDBBAE91-B5E4-4FC2-A75C-4BDA9CA341A5}" dt="2025-04-08T21:40:57.225" v="277" actId="1036"/>
          <ac:spMkLst>
            <pc:docMk/>
            <pc:sldMk cId="2423911493" sldId="259"/>
            <ac:spMk id="22" creationId="{FA860A1E-5BA4-71AD-4105-6635F6277512}"/>
          </ac:spMkLst>
        </pc:spChg>
        <pc:spChg chg="add mod">
          <ac:chgData name="Natasha Doherty" userId="2f65fbf4-2eeb-41a6-a4bf-8744b8cf020e" providerId="ADAL" clId="{CDBBAE91-B5E4-4FC2-A75C-4BDA9CA341A5}" dt="2025-04-08T21:40:57.225" v="277" actId="1036"/>
          <ac:spMkLst>
            <pc:docMk/>
            <pc:sldMk cId="2423911493" sldId="259"/>
            <ac:spMk id="25" creationId="{184065B9-5AEA-E0B9-25AF-AC74F3115720}"/>
          </ac:spMkLst>
        </pc:spChg>
        <pc:spChg chg="add mod">
          <ac:chgData name="Natasha Doherty" userId="2f65fbf4-2eeb-41a6-a4bf-8744b8cf020e" providerId="ADAL" clId="{CDBBAE91-B5E4-4FC2-A75C-4BDA9CA341A5}" dt="2025-04-08T21:40:57.225" v="277" actId="1036"/>
          <ac:spMkLst>
            <pc:docMk/>
            <pc:sldMk cId="2423911493" sldId="259"/>
            <ac:spMk id="26" creationId="{7351D482-FEFB-FA86-7D16-F54B6BDD2D74}"/>
          </ac:spMkLst>
        </pc:spChg>
        <pc:spChg chg="mod">
          <ac:chgData name="Natasha Doherty" userId="2f65fbf4-2eeb-41a6-a4bf-8744b8cf020e" providerId="ADAL" clId="{CDBBAE91-B5E4-4FC2-A75C-4BDA9CA341A5}" dt="2025-04-08T21:40:57.225" v="277" actId="1036"/>
          <ac:spMkLst>
            <pc:docMk/>
            <pc:sldMk cId="2423911493" sldId="259"/>
            <ac:spMk id="27" creationId="{BCCDD1D0-1F57-0970-FAAD-9D51D1B13CFB}"/>
          </ac:spMkLst>
        </pc:spChg>
        <pc:spChg chg="mod">
          <ac:chgData name="Natasha Doherty" userId="2f65fbf4-2eeb-41a6-a4bf-8744b8cf020e" providerId="ADAL" clId="{CDBBAE91-B5E4-4FC2-A75C-4BDA9CA341A5}" dt="2025-04-08T21:41:06.307" v="300" actId="1036"/>
          <ac:spMkLst>
            <pc:docMk/>
            <pc:sldMk cId="2423911493" sldId="259"/>
            <ac:spMk id="28" creationId="{4BB435BF-AE20-87B9-1277-ED762F848F29}"/>
          </ac:spMkLst>
        </pc:spChg>
        <pc:spChg chg="add mod">
          <ac:chgData name="Natasha Doherty" userId="2f65fbf4-2eeb-41a6-a4bf-8744b8cf020e" providerId="ADAL" clId="{CDBBAE91-B5E4-4FC2-A75C-4BDA9CA341A5}" dt="2025-04-08T21:41:06.307" v="300" actId="1036"/>
          <ac:spMkLst>
            <pc:docMk/>
            <pc:sldMk cId="2423911493" sldId="259"/>
            <ac:spMk id="66" creationId="{90BC186C-AC4C-5B9D-8D5A-8EC463717B54}"/>
          </ac:spMkLst>
        </pc:spChg>
        <pc:spChg chg="add mod">
          <ac:chgData name="Natasha Doherty" userId="2f65fbf4-2eeb-41a6-a4bf-8744b8cf020e" providerId="ADAL" clId="{CDBBAE91-B5E4-4FC2-A75C-4BDA9CA341A5}" dt="2025-04-08T21:40:57.225" v="277" actId="1036"/>
          <ac:spMkLst>
            <pc:docMk/>
            <pc:sldMk cId="2423911493" sldId="259"/>
            <ac:spMk id="68" creationId="{29C8E660-BD86-74C2-FAF8-B903A0343FAA}"/>
          </ac:spMkLst>
        </pc:spChg>
        <pc:spChg chg="add mod">
          <ac:chgData name="Natasha Doherty" userId="2f65fbf4-2eeb-41a6-a4bf-8744b8cf020e" providerId="ADAL" clId="{CDBBAE91-B5E4-4FC2-A75C-4BDA9CA341A5}" dt="2025-04-08T21:40:57.225" v="277" actId="1036"/>
          <ac:spMkLst>
            <pc:docMk/>
            <pc:sldMk cId="2423911493" sldId="259"/>
            <ac:spMk id="70" creationId="{7EECE4A9-9F4B-9F77-BD5E-983510808A6E}"/>
          </ac:spMkLst>
        </pc:spChg>
        <pc:spChg chg="mod">
          <ac:chgData name="Natasha Doherty" userId="2f65fbf4-2eeb-41a6-a4bf-8744b8cf020e" providerId="ADAL" clId="{CDBBAE91-B5E4-4FC2-A75C-4BDA9CA341A5}" dt="2025-04-08T21:40:57.225" v="277" actId="1036"/>
          <ac:spMkLst>
            <pc:docMk/>
            <pc:sldMk cId="2423911493" sldId="259"/>
            <ac:spMk id="71" creationId="{828F1B17-D750-851B-3FD4-BD1B10707755}"/>
          </ac:spMkLst>
        </pc:spChg>
        <pc:graphicFrameChg chg="del">
          <ac:chgData name="Natasha Doherty" userId="2f65fbf4-2eeb-41a6-a4bf-8744b8cf020e" providerId="ADAL" clId="{CDBBAE91-B5E4-4FC2-A75C-4BDA9CA341A5}" dt="2025-04-08T21:39:56.153" v="237" actId="478"/>
          <ac:graphicFrameMkLst>
            <pc:docMk/>
            <pc:sldMk cId="2423911493" sldId="259"/>
            <ac:graphicFrameMk id="9" creationId="{A8B414A2-7574-77AC-EB71-C461A035BD63}"/>
          </ac:graphicFrameMkLst>
        </pc:graphicFrameChg>
        <pc:graphicFrameChg chg="del">
          <ac:chgData name="Natasha Doherty" userId="2f65fbf4-2eeb-41a6-a4bf-8744b8cf020e" providerId="ADAL" clId="{CDBBAE91-B5E4-4FC2-A75C-4BDA9CA341A5}" dt="2025-04-08T21:39:54.792" v="236" actId="478"/>
          <ac:graphicFrameMkLst>
            <pc:docMk/>
            <pc:sldMk cId="2423911493" sldId="259"/>
            <ac:graphicFrameMk id="10" creationId="{DF975167-8EF2-0F2B-29A9-99E41A274E74}"/>
          </ac:graphicFrameMkLst>
        </pc:graphicFrameChg>
        <pc:picChg chg="mod">
          <ac:chgData name="Natasha Doherty" userId="2f65fbf4-2eeb-41a6-a4bf-8744b8cf020e" providerId="ADAL" clId="{CDBBAE91-B5E4-4FC2-A75C-4BDA9CA341A5}" dt="2025-04-08T21:39:59.928" v="238" actId="14100"/>
          <ac:picMkLst>
            <pc:docMk/>
            <pc:sldMk cId="2423911493" sldId="259"/>
            <ac:picMk id="8" creationId="{27650C19-AAB9-F36E-0814-FADAEEBE519C}"/>
          </ac:picMkLst>
        </pc:picChg>
      </pc:sldChg>
      <pc:sldMasterChg chg="del delSldLayout">
        <pc:chgData name="Natasha Doherty" userId="2f65fbf4-2eeb-41a6-a4bf-8744b8cf020e" providerId="ADAL" clId="{CDBBAE91-B5E4-4FC2-A75C-4BDA9CA341A5}" dt="2025-04-08T21:41:21.904" v="303" actId="47"/>
        <pc:sldMasterMkLst>
          <pc:docMk/>
          <pc:sldMasterMk cId="3437852044" sldId="2147483708"/>
        </pc:sldMasterMkLst>
        <pc:sldLayoutChg chg="del">
          <pc:chgData name="Natasha Doherty" userId="2f65fbf4-2eeb-41a6-a4bf-8744b8cf020e" providerId="ADAL" clId="{CDBBAE91-B5E4-4FC2-A75C-4BDA9CA341A5}" dt="2025-04-08T21:41:21.904" v="303" actId="47"/>
          <pc:sldLayoutMkLst>
            <pc:docMk/>
            <pc:sldMasterMk cId="3437852044" sldId="2147483708"/>
            <pc:sldLayoutMk cId="3437733039" sldId="2147483709"/>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2035735109" sldId="2147483710"/>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1584929594" sldId="2147483711"/>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2940035012" sldId="2147483712"/>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519330453" sldId="2147483713"/>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3902357512" sldId="2147483714"/>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1398387867" sldId="2147483715"/>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265263561" sldId="2147483716"/>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1634433902" sldId="2147483717"/>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3350746216" sldId="2147483718"/>
          </pc:sldLayoutMkLst>
        </pc:sldLayoutChg>
        <pc:sldLayoutChg chg="del">
          <pc:chgData name="Natasha Doherty" userId="2f65fbf4-2eeb-41a6-a4bf-8744b8cf020e" providerId="ADAL" clId="{CDBBAE91-B5E4-4FC2-A75C-4BDA9CA341A5}" dt="2025-04-08T21:41:21.904" v="303" actId="47"/>
          <pc:sldLayoutMkLst>
            <pc:docMk/>
            <pc:sldMasterMk cId="3437852044" sldId="2147483708"/>
            <pc:sldLayoutMk cId="1274705127" sldId="2147483719"/>
          </pc:sldLayoutMkLst>
        </pc:sldLayoutChg>
      </pc:sldMasterChg>
    </pc:docChg>
  </pc:docChgLst>
  <pc:docChgLst>
    <pc:chgData name="Miral Vachhani" userId="d2d5b67e-a9a7-4805-80d9-c1f59aebf803" providerId="ADAL" clId="{AA83D60F-29A3-4473-BECB-AB8F7EAE00A7}"/>
    <pc:docChg chg="undo custSel modSld">
      <pc:chgData name="Miral Vachhani" userId="d2d5b67e-a9a7-4805-80d9-c1f59aebf803" providerId="ADAL" clId="{AA83D60F-29A3-4473-BECB-AB8F7EAE00A7}" dt="2024-11-21T06:27:05.005" v="108"/>
      <pc:docMkLst>
        <pc:docMk/>
      </pc:docMkLst>
      <pc:sldChg chg="modSp mod">
        <pc:chgData name="Miral Vachhani" userId="d2d5b67e-a9a7-4805-80d9-c1f59aebf803" providerId="ADAL" clId="{AA83D60F-29A3-4473-BECB-AB8F7EAE00A7}" dt="2024-11-21T06:11:19.418" v="3"/>
        <pc:sldMkLst>
          <pc:docMk/>
          <pc:sldMk cId="3271077535" sldId="256"/>
        </pc:sldMkLst>
      </pc:sldChg>
      <pc:sldChg chg="addSp delSp modSp mod">
        <pc:chgData name="Miral Vachhani" userId="d2d5b67e-a9a7-4805-80d9-c1f59aebf803" providerId="ADAL" clId="{AA83D60F-29A3-4473-BECB-AB8F7EAE00A7}" dt="2024-11-21T06:27:05.005" v="108"/>
        <pc:sldMkLst>
          <pc:docMk/>
          <pc:sldMk cId="3665340878" sldId="257"/>
        </pc:sldMkLst>
      </pc:sldChg>
    </pc:docChg>
  </pc:docChgLst>
  <pc:docChgLst>
    <pc:chgData name="Tracey Johnson" userId="S::traceyj_inalapc.org.au#ext#@ethicol.onmicrosoft.com::e7955945-38dd-4fa0-930e-e53c504fbbc7" providerId="AD" clId="Web-{3ABC29A5-D5E6-585B-223E-CAD2882C48FB}"/>
    <pc:docChg chg="modSld">
      <pc:chgData name="Tracey Johnson" userId="S::traceyj_inalapc.org.au#ext#@ethicol.onmicrosoft.com::e7955945-38dd-4fa0-930e-e53c504fbbc7" providerId="AD" clId="Web-{3ABC29A5-D5E6-585B-223E-CAD2882C48FB}" dt="2025-04-12T07:03:18.037" v="0" actId="20577"/>
      <pc:docMkLst>
        <pc:docMk/>
      </pc:docMkLst>
      <pc:sldChg chg="modSp">
        <pc:chgData name="Tracey Johnson" userId="S::traceyj_inalapc.org.au#ext#@ethicol.onmicrosoft.com::e7955945-38dd-4fa0-930e-e53c504fbbc7" providerId="AD" clId="Web-{3ABC29A5-D5E6-585B-223E-CAD2882C48FB}" dt="2025-04-12T07:03:18.037" v="0" actId="20577"/>
        <pc:sldMkLst>
          <pc:docMk/>
          <pc:sldMk cId="2423911493" sldId="259"/>
        </pc:sldMkLst>
        <pc:spChg chg="mod">
          <ac:chgData name="Tracey Johnson" userId="S::traceyj_inalapc.org.au#ext#@ethicol.onmicrosoft.com::e7955945-38dd-4fa0-930e-e53c504fbbc7" providerId="AD" clId="Web-{3ABC29A5-D5E6-585B-223E-CAD2882C48FB}" dt="2025-04-12T07:03:18.037" v="0" actId="20577"/>
          <ac:spMkLst>
            <pc:docMk/>
            <pc:sldMk cId="2423911493" sldId="259"/>
            <ac:spMk id="5" creationId="{526EED59-D92E-A129-4631-1CD207DB9DAC}"/>
          </ac:spMkLst>
        </pc:spChg>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4/12/2025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12/04/2025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65707-E8CB-B8EF-80BA-F34FE29B4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4918B-FBE3-AA4F-599F-BC0E884CA23A}"/>
              </a:ext>
            </a:extLst>
          </p:cNvPr>
          <p:cNvSpPr>
            <a:spLocks noGrp="1" noRot="1" noChangeAspect="1"/>
          </p:cNvSpPr>
          <p:nvPr>
            <p:ph type="sldImg"/>
          </p:nvPr>
        </p:nvSpPr>
        <p:spPr>
          <a:xfrm>
            <a:off x="2155825" y="1143000"/>
            <a:ext cx="2546350" cy="3086100"/>
          </a:xfrm>
        </p:spPr>
      </p:sp>
      <p:sp>
        <p:nvSpPr>
          <p:cNvPr id="3" name="Notes Placeholder 2">
            <a:extLst>
              <a:ext uri="{FF2B5EF4-FFF2-40B4-BE49-F238E27FC236}">
                <a16:creationId xmlns:a16="http://schemas.microsoft.com/office/drawing/2014/main" id="{26047DE3-0201-B2B9-5067-00C4D77810E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D556684-6441-DCB1-7F3B-097B72C8A1D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7619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4"/>
            <a:ext cx="10097374" cy="5013407"/>
          </a:xfrm>
        </p:spPr>
        <p:txBody>
          <a:bodyPr anchor="b"/>
          <a:lstStyle>
            <a:lvl1pPr algn="ctr">
              <a:defRPr sz="6897"/>
            </a:lvl1pPr>
          </a:lstStyle>
          <a:p>
            <a:r>
              <a:rPr lang="en-US"/>
              <a:t>Click to edit Master title style</a:t>
            </a:r>
          </a:p>
        </p:txBody>
      </p:sp>
      <p:sp>
        <p:nvSpPr>
          <p:cNvPr id="3" name="Subtitle 2"/>
          <p:cNvSpPr>
            <a:spLocks noGrp="1"/>
          </p:cNvSpPr>
          <p:nvPr>
            <p:ph type="subTitle" idx="1"/>
          </p:nvPr>
        </p:nvSpPr>
        <p:spPr>
          <a:xfrm>
            <a:off x="1484912" y="7563447"/>
            <a:ext cx="8909447" cy="3476716"/>
          </a:xfrm>
        </p:spPr>
        <p:txBody>
          <a:bodyPr/>
          <a:lstStyle>
            <a:lvl1pPr marL="0" indent="0" algn="ctr">
              <a:buNone/>
              <a:defRPr sz="2759"/>
            </a:lvl1pPr>
            <a:lvl2pPr marL="525499" indent="0" algn="ctr">
              <a:buNone/>
              <a:defRPr sz="2299"/>
            </a:lvl2pPr>
            <a:lvl3pPr marL="1050996" indent="0" algn="ctr">
              <a:buNone/>
              <a:defRPr sz="2069"/>
            </a:lvl3pPr>
            <a:lvl4pPr marL="1576495" indent="0" algn="ctr">
              <a:buNone/>
              <a:defRPr sz="1839"/>
            </a:lvl4pPr>
            <a:lvl5pPr marL="2101993" indent="0" algn="ctr">
              <a:buNone/>
              <a:defRPr sz="1839"/>
            </a:lvl5pPr>
            <a:lvl6pPr marL="2627491" indent="0" algn="ctr">
              <a:buNone/>
              <a:defRPr sz="1839"/>
            </a:lvl6pPr>
            <a:lvl7pPr marL="3152989" indent="0" algn="ctr">
              <a:buNone/>
              <a:defRPr sz="1839"/>
            </a:lvl7pPr>
            <a:lvl8pPr marL="3678488" indent="0" algn="ctr">
              <a:buNone/>
              <a:defRPr sz="1839"/>
            </a:lvl8pPr>
            <a:lvl9pPr marL="4203985" indent="0" algn="ctr">
              <a:buNone/>
              <a:defRPr sz="1839"/>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80604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685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2" y="3590064"/>
            <a:ext cx="10245865" cy="5990087"/>
          </a:xfrm>
        </p:spPr>
        <p:txBody>
          <a:bodyPr anchor="b"/>
          <a:lstStyle>
            <a:lvl1pPr>
              <a:defRPr sz="6897"/>
            </a:lvl1pPr>
          </a:lstStyle>
          <a:p>
            <a:r>
              <a:rPr lang="en-US"/>
              <a:t>Click to edit Master title style</a:t>
            </a:r>
          </a:p>
        </p:txBody>
      </p:sp>
      <p:sp>
        <p:nvSpPr>
          <p:cNvPr id="3" name="Text Placeholder 2"/>
          <p:cNvSpPr>
            <a:spLocks noGrp="1"/>
          </p:cNvSpPr>
          <p:nvPr>
            <p:ph type="body" idx="1"/>
          </p:nvPr>
        </p:nvSpPr>
        <p:spPr>
          <a:xfrm>
            <a:off x="810512" y="9636813"/>
            <a:ext cx="10245865" cy="3150045"/>
          </a:xfrm>
        </p:spPr>
        <p:txBody>
          <a:bodyPr/>
          <a:lstStyle>
            <a:lvl1pPr marL="0" indent="0">
              <a:buNone/>
              <a:defRPr sz="2759">
                <a:solidFill>
                  <a:schemeClr val="tx1"/>
                </a:solidFill>
              </a:defRPr>
            </a:lvl1pPr>
            <a:lvl2pPr marL="525499" indent="0">
              <a:buNone/>
              <a:defRPr sz="2299">
                <a:solidFill>
                  <a:schemeClr val="tx1">
                    <a:tint val="75000"/>
                  </a:schemeClr>
                </a:solidFill>
              </a:defRPr>
            </a:lvl2pPr>
            <a:lvl3pPr marL="1050996" indent="0">
              <a:buNone/>
              <a:defRPr sz="2069">
                <a:solidFill>
                  <a:schemeClr val="tx1">
                    <a:tint val="75000"/>
                  </a:schemeClr>
                </a:solidFill>
              </a:defRPr>
            </a:lvl3pPr>
            <a:lvl4pPr marL="1576495" indent="0">
              <a:buNone/>
              <a:defRPr sz="1839">
                <a:solidFill>
                  <a:schemeClr val="tx1">
                    <a:tint val="75000"/>
                  </a:schemeClr>
                </a:solidFill>
              </a:defRPr>
            </a:lvl4pPr>
            <a:lvl5pPr marL="2101993" indent="0">
              <a:buNone/>
              <a:defRPr sz="1839">
                <a:solidFill>
                  <a:schemeClr val="tx1">
                    <a:tint val="75000"/>
                  </a:schemeClr>
                </a:solidFill>
              </a:defRPr>
            </a:lvl5pPr>
            <a:lvl6pPr marL="2627491" indent="0">
              <a:buNone/>
              <a:defRPr sz="1839">
                <a:solidFill>
                  <a:schemeClr val="tx1">
                    <a:tint val="75000"/>
                  </a:schemeClr>
                </a:solidFill>
              </a:defRPr>
            </a:lvl6pPr>
            <a:lvl7pPr marL="3152989" indent="0">
              <a:buNone/>
              <a:defRPr sz="1839">
                <a:solidFill>
                  <a:schemeClr val="tx1">
                    <a:tint val="75000"/>
                  </a:schemeClr>
                </a:solidFill>
              </a:defRPr>
            </a:lvl7pPr>
            <a:lvl8pPr marL="3678488" indent="0">
              <a:buNone/>
              <a:defRPr sz="1839">
                <a:solidFill>
                  <a:schemeClr val="tx1">
                    <a:tint val="75000"/>
                  </a:schemeClr>
                </a:solidFill>
              </a:defRPr>
            </a:lvl8pPr>
            <a:lvl9pPr marL="4203985" indent="0">
              <a:buNone/>
              <a:defRPr sz="183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78711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700" y="3833391"/>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80" y="3833391"/>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22350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6" y="766685"/>
            <a:ext cx="10245865" cy="2783376"/>
          </a:xfrm>
        </p:spPr>
        <p:txBody>
          <a:bodyPr/>
          <a:lstStyle/>
          <a:p>
            <a:r>
              <a:rPr lang="en-US"/>
              <a:t>Click to edit Master title style</a:t>
            </a:r>
          </a:p>
        </p:txBody>
      </p:sp>
      <p:sp>
        <p:nvSpPr>
          <p:cNvPr id="3" name="Text Placeholder 2"/>
          <p:cNvSpPr>
            <a:spLocks noGrp="1"/>
          </p:cNvSpPr>
          <p:nvPr>
            <p:ph type="body" idx="1"/>
          </p:nvPr>
        </p:nvSpPr>
        <p:spPr>
          <a:xfrm>
            <a:off x="818251" y="3530053"/>
            <a:ext cx="5025485" cy="1730025"/>
          </a:xfrm>
        </p:spPr>
        <p:txBody>
          <a:bodyPr anchor="b"/>
          <a:lstStyle>
            <a:lvl1pPr marL="0" indent="0">
              <a:buNone/>
              <a:defRPr sz="2759" b="1"/>
            </a:lvl1pPr>
            <a:lvl2pPr marL="525499" indent="0">
              <a:buNone/>
              <a:defRPr sz="2299" b="1"/>
            </a:lvl2pPr>
            <a:lvl3pPr marL="1050996" indent="0">
              <a:buNone/>
              <a:defRPr sz="2069" b="1"/>
            </a:lvl3pPr>
            <a:lvl4pPr marL="1576495" indent="0">
              <a:buNone/>
              <a:defRPr sz="1839" b="1"/>
            </a:lvl4pPr>
            <a:lvl5pPr marL="2101993" indent="0">
              <a:buNone/>
              <a:defRPr sz="1839" b="1"/>
            </a:lvl5pPr>
            <a:lvl6pPr marL="2627491" indent="0">
              <a:buNone/>
              <a:defRPr sz="1839" b="1"/>
            </a:lvl6pPr>
            <a:lvl7pPr marL="3152989" indent="0">
              <a:buNone/>
              <a:defRPr sz="1839" b="1"/>
            </a:lvl7pPr>
            <a:lvl8pPr marL="3678488" indent="0">
              <a:buNone/>
              <a:defRPr sz="1839" b="1"/>
            </a:lvl8pPr>
            <a:lvl9pPr marL="4203985" indent="0">
              <a:buNone/>
              <a:defRPr sz="1839" b="1"/>
            </a:lvl9pPr>
          </a:lstStyle>
          <a:p>
            <a:pPr lvl="0"/>
            <a:r>
              <a:rPr lang="en-US"/>
              <a:t>Click to edit Master text styles</a:t>
            </a:r>
          </a:p>
        </p:txBody>
      </p:sp>
      <p:sp>
        <p:nvSpPr>
          <p:cNvPr id="4" name="Content Placeholder 3"/>
          <p:cNvSpPr>
            <a:spLocks noGrp="1"/>
          </p:cNvSpPr>
          <p:nvPr>
            <p:ph sz="half" idx="2"/>
          </p:nvPr>
        </p:nvSpPr>
        <p:spPr>
          <a:xfrm>
            <a:off x="818251" y="5260081"/>
            <a:ext cx="5025485"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2759" b="1"/>
            </a:lvl1pPr>
            <a:lvl2pPr marL="525499" indent="0">
              <a:buNone/>
              <a:defRPr sz="2299" b="1"/>
            </a:lvl2pPr>
            <a:lvl3pPr marL="1050996" indent="0">
              <a:buNone/>
              <a:defRPr sz="2069" b="1"/>
            </a:lvl3pPr>
            <a:lvl4pPr marL="1576495" indent="0">
              <a:buNone/>
              <a:defRPr sz="1839" b="1"/>
            </a:lvl4pPr>
            <a:lvl5pPr marL="2101993" indent="0">
              <a:buNone/>
              <a:defRPr sz="1839" b="1"/>
            </a:lvl5pPr>
            <a:lvl6pPr marL="2627491" indent="0">
              <a:buNone/>
              <a:defRPr sz="1839" b="1"/>
            </a:lvl6pPr>
            <a:lvl7pPr marL="3152989" indent="0">
              <a:buNone/>
              <a:defRPr sz="1839" b="1"/>
            </a:lvl7pPr>
            <a:lvl8pPr marL="3678488" indent="0">
              <a:buNone/>
              <a:defRPr sz="1839" b="1"/>
            </a:lvl8pPr>
            <a:lvl9pPr marL="4203985" indent="0">
              <a:buNone/>
              <a:defRPr sz="1839" b="1"/>
            </a:lvl9pPr>
          </a:lstStyle>
          <a:p>
            <a:pPr lvl="0"/>
            <a:r>
              <a:rPr lang="en-US"/>
              <a:t>Click to edit Master text styles</a:t>
            </a:r>
          </a:p>
        </p:txBody>
      </p:sp>
      <p:sp>
        <p:nvSpPr>
          <p:cNvPr id="6" name="Content Placeholder 5"/>
          <p:cNvSpPr>
            <a:spLocks noGrp="1"/>
          </p:cNvSpPr>
          <p:nvPr>
            <p:ph sz="quarter" idx="4"/>
          </p:nvPr>
        </p:nvSpPr>
        <p:spPr>
          <a:xfrm>
            <a:off x="6013878" y="5260081"/>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696374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64050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37762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677"/>
            </a:lvl1pPr>
          </a:lstStyle>
          <a:p>
            <a:r>
              <a:rPr lang="en-US"/>
              <a:t>Click to edit Master title style</a:t>
            </a:r>
          </a:p>
        </p:txBody>
      </p:sp>
      <p:sp>
        <p:nvSpPr>
          <p:cNvPr id="3" name="Content Placeholder 2"/>
          <p:cNvSpPr>
            <a:spLocks noGrp="1"/>
          </p:cNvSpPr>
          <p:nvPr>
            <p:ph idx="1"/>
          </p:nvPr>
        </p:nvSpPr>
        <p:spPr>
          <a:xfrm>
            <a:off x="5050234" y="2073373"/>
            <a:ext cx="6013877" cy="10233485"/>
          </a:xfrm>
        </p:spPr>
        <p:txBody>
          <a:bodyPr/>
          <a:lstStyle>
            <a:lvl1pPr>
              <a:defRPr sz="3677"/>
            </a:lvl1pPr>
            <a:lvl2pPr>
              <a:defRPr sz="3218"/>
            </a:lvl2pPr>
            <a:lvl3pPr>
              <a:defRPr sz="2759"/>
            </a:lvl3pPr>
            <a:lvl4pPr>
              <a:defRPr sz="2299"/>
            </a:lvl4pPr>
            <a:lvl5pPr>
              <a:defRPr sz="2299"/>
            </a:lvl5pPr>
            <a:lvl6pPr>
              <a:defRPr sz="2299"/>
            </a:lvl6pPr>
            <a:lvl7pPr>
              <a:defRPr sz="2299"/>
            </a:lvl7pPr>
            <a:lvl8pPr>
              <a:defRPr sz="2299"/>
            </a:lvl8pPr>
            <a:lvl9pPr>
              <a:defRPr sz="22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7" y="4320066"/>
            <a:ext cx="3831371" cy="8003451"/>
          </a:xfrm>
        </p:spPr>
        <p:txBody>
          <a:bodyPr/>
          <a:lstStyle>
            <a:lvl1pPr marL="0" indent="0">
              <a:buNone/>
              <a:defRPr sz="1839"/>
            </a:lvl1pPr>
            <a:lvl2pPr marL="525499" indent="0">
              <a:buNone/>
              <a:defRPr sz="1609"/>
            </a:lvl2pPr>
            <a:lvl3pPr marL="1050996" indent="0">
              <a:buNone/>
              <a:defRPr sz="1379"/>
            </a:lvl3pPr>
            <a:lvl4pPr marL="1576495" indent="0">
              <a:buNone/>
              <a:defRPr sz="1149"/>
            </a:lvl4pPr>
            <a:lvl5pPr marL="2101993" indent="0">
              <a:buNone/>
              <a:defRPr sz="1149"/>
            </a:lvl5pPr>
            <a:lvl6pPr marL="2627491" indent="0">
              <a:buNone/>
              <a:defRPr sz="1149"/>
            </a:lvl6pPr>
            <a:lvl7pPr marL="3152989" indent="0">
              <a:buNone/>
              <a:defRPr sz="1149"/>
            </a:lvl7pPr>
            <a:lvl8pPr marL="3678488" indent="0">
              <a:buNone/>
              <a:defRPr sz="1149"/>
            </a:lvl8pPr>
            <a:lvl9pPr marL="4203985" indent="0">
              <a:buNone/>
              <a:defRPr sz="114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3522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677"/>
            </a:lvl1pPr>
          </a:lstStyle>
          <a:p>
            <a:r>
              <a:rPr lang="en-US"/>
              <a:t>Click to edit Master title style</a:t>
            </a:r>
          </a:p>
        </p:txBody>
      </p:sp>
      <p:sp>
        <p:nvSpPr>
          <p:cNvPr id="3" name="Picture Placeholder 2"/>
          <p:cNvSpPr>
            <a:spLocks noGrp="1" noChangeAspect="1"/>
          </p:cNvSpPr>
          <p:nvPr>
            <p:ph type="pic" idx="1"/>
          </p:nvPr>
        </p:nvSpPr>
        <p:spPr>
          <a:xfrm>
            <a:off x="5050234" y="2073373"/>
            <a:ext cx="6013877" cy="10233485"/>
          </a:xfrm>
        </p:spPr>
        <p:txBody>
          <a:bodyPr anchor="t"/>
          <a:lstStyle>
            <a:lvl1pPr marL="0" indent="0">
              <a:buNone/>
              <a:defRPr sz="3677"/>
            </a:lvl1pPr>
            <a:lvl2pPr marL="525499" indent="0">
              <a:buNone/>
              <a:defRPr sz="3218"/>
            </a:lvl2pPr>
            <a:lvl3pPr marL="1050996" indent="0">
              <a:buNone/>
              <a:defRPr sz="2759"/>
            </a:lvl3pPr>
            <a:lvl4pPr marL="1576495" indent="0">
              <a:buNone/>
              <a:defRPr sz="2299"/>
            </a:lvl4pPr>
            <a:lvl5pPr marL="2101993" indent="0">
              <a:buNone/>
              <a:defRPr sz="2299"/>
            </a:lvl5pPr>
            <a:lvl6pPr marL="2627491" indent="0">
              <a:buNone/>
              <a:defRPr sz="2299"/>
            </a:lvl6pPr>
            <a:lvl7pPr marL="3152989" indent="0">
              <a:buNone/>
              <a:defRPr sz="2299"/>
            </a:lvl7pPr>
            <a:lvl8pPr marL="3678488" indent="0">
              <a:buNone/>
              <a:defRPr sz="2299"/>
            </a:lvl8pPr>
            <a:lvl9pPr marL="4203985" indent="0">
              <a:buNone/>
              <a:defRPr sz="2299"/>
            </a:lvl9pPr>
          </a:lstStyle>
          <a:p>
            <a:r>
              <a:rPr lang="en-US"/>
              <a:t>Click icon to add picture</a:t>
            </a:r>
          </a:p>
        </p:txBody>
      </p:sp>
      <p:sp>
        <p:nvSpPr>
          <p:cNvPr id="4" name="Text Placeholder 3"/>
          <p:cNvSpPr>
            <a:spLocks noGrp="1"/>
          </p:cNvSpPr>
          <p:nvPr>
            <p:ph type="body" sz="half" idx="2"/>
          </p:nvPr>
        </p:nvSpPr>
        <p:spPr>
          <a:xfrm>
            <a:off x="818247" y="4320066"/>
            <a:ext cx="3831371" cy="8003451"/>
          </a:xfrm>
        </p:spPr>
        <p:txBody>
          <a:bodyPr/>
          <a:lstStyle>
            <a:lvl1pPr marL="0" indent="0">
              <a:buNone/>
              <a:defRPr sz="1839"/>
            </a:lvl1pPr>
            <a:lvl2pPr marL="525499" indent="0">
              <a:buNone/>
              <a:defRPr sz="1609"/>
            </a:lvl2pPr>
            <a:lvl3pPr marL="1050996" indent="0">
              <a:buNone/>
              <a:defRPr sz="1379"/>
            </a:lvl3pPr>
            <a:lvl4pPr marL="1576495" indent="0">
              <a:buNone/>
              <a:defRPr sz="1149"/>
            </a:lvl4pPr>
            <a:lvl5pPr marL="2101993" indent="0">
              <a:buNone/>
              <a:defRPr sz="1149"/>
            </a:lvl5pPr>
            <a:lvl6pPr marL="2627491" indent="0">
              <a:buNone/>
              <a:defRPr sz="1149"/>
            </a:lvl6pPr>
            <a:lvl7pPr marL="3152989" indent="0">
              <a:buNone/>
              <a:defRPr sz="1149"/>
            </a:lvl7pPr>
            <a:lvl8pPr marL="3678488" indent="0">
              <a:buNone/>
              <a:defRPr sz="1149"/>
            </a:lvl8pPr>
            <a:lvl9pPr marL="4203985" indent="0">
              <a:buNone/>
              <a:defRPr sz="114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75966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016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3" y="766678"/>
            <a:ext cx="7535907" cy="122035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127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4/12/2025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699" y="766685"/>
            <a:ext cx="10245865"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699" y="3833391"/>
            <a:ext cx="10245865"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701" y="13346866"/>
            <a:ext cx="2672834" cy="766678"/>
          </a:xfrm>
          <a:prstGeom prst="rect">
            <a:avLst/>
          </a:prstGeom>
        </p:spPr>
        <p:txBody>
          <a:bodyPr vert="horz" lIns="91440" tIns="45720" rIns="91440" bIns="45720" rtlCol="0" anchor="ctr"/>
          <a:lstStyle>
            <a:lvl1pPr algn="l">
              <a:defRPr sz="1379">
                <a:solidFill>
                  <a:schemeClr val="tx1">
                    <a:tint val="75000"/>
                  </a:schemeClr>
                </a:solidFill>
              </a:defRPr>
            </a:lvl1pPr>
          </a:lstStyle>
          <a:p>
            <a:fld id="{C764DE79-268F-4C1A-8933-263129D2AF90}" type="datetimeFigureOut">
              <a:rPr lang="en-US" dirty="0"/>
              <a:t>4/12/2025</a:t>
            </a:fld>
            <a:endParaRPr lang="en-US"/>
          </a:p>
        </p:txBody>
      </p:sp>
      <p:sp>
        <p:nvSpPr>
          <p:cNvPr id="5" name="Footer Placeholder 4"/>
          <p:cNvSpPr>
            <a:spLocks noGrp="1"/>
          </p:cNvSpPr>
          <p:nvPr>
            <p:ph type="ftr" sz="quarter" idx="3"/>
          </p:nvPr>
        </p:nvSpPr>
        <p:spPr>
          <a:xfrm>
            <a:off x="3935006" y="13346866"/>
            <a:ext cx="4009251" cy="766678"/>
          </a:xfrm>
          <a:prstGeom prst="rect">
            <a:avLst/>
          </a:prstGeom>
        </p:spPr>
        <p:txBody>
          <a:bodyPr vert="horz" lIns="91440" tIns="45720" rIns="91440" bIns="45720" rtlCol="0" anchor="ctr"/>
          <a:lstStyle>
            <a:lvl1pPr algn="ctr">
              <a:defRPr sz="137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3" y="13346866"/>
            <a:ext cx="2672834" cy="766678"/>
          </a:xfrm>
          <a:prstGeom prst="rect">
            <a:avLst/>
          </a:prstGeom>
        </p:spPr>
        <p:txBody>
          <a:bodyPr vert="horz" lIns="91440" tIns="45720" rIns="91440" bIns="45720" rtlCol="0" anchor="ctr"/>
          <a:lstStyle>
            <a:lvl1pPr algn="r">
              <a:defRPr sz="137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5" y="1880"/>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755" y="1880"/>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009947" y="496506"/>
            <a:ext cx="1447044" cy="2338838"/>
          </a:xfrm>
          <a:prstGeom prst="rect">
            <a:avLst/>
          </a:prstGeom>
        </p:spPr>
      </p:pic>
    </p:spTree>
    <p:extLst>
      <p:ext uri="{BB962C8B-B14F-4D97-AF65-F5344CB8AC3E}">
        <p14:creationId xmlns:p14="http://schemas.microsoft.com/office/powerpoint/2010/main" val="8918011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1050996" rtl="0" eaLnBrk="1" latinLnBrk="0" hangingPunct="1">
        <a:lnSpc>
          <a:spcPct val="90000"/>
        </a:lnSpc>
        <a:spcBef>
          <a:spcPct val="0"/>
        </a:spcBef>
        <a:buNone/>
        <a:defRPr sz="5057" kern="1200">
          <a:solidFill>
            <a:schemeClr val="tx1"/>
          </a:solidFill>
          <a:latin typeface="+mj-lt"/>
          <a:ea typeface="+mj-ea"/>
          <a:cs typeface="+mj-cs"/>
        </a:defRPr>
      </a:lvl1pPr>
    </p:titleStyle>
    <p:bodyStyle>
      <a:lvl1pPr marL="262749" indent="-262749" algn="l" defTabSz="1050996" rtl="0" eaLnBrk="1" latinLnBrk="0" hangingPunct="1">
        <a:lnSpc>
          <a:spcPct val="90000"/>
        </a:lnSpc>
        <a:spcBef>
          <a:spcPts val="1149"/>
        </a:spcBef>
        <a:buFont typeface="Arial" panose="020B0604020202020204" pitchFamily="34" charset="0"/>
        <a:buChar char="•"/>
        <a:defRPr sz="3218" kern="1200">
          <a:solidFill>
            <a:schemeClr val="tx1"/>
          </a:solidFill>
          <a:latin typeface="+mn-lt"/>
          <a:ea typeface="+mn-ea"/>
          <a:cs typeface="+mn-cs"/>
        </a:defRPr>
      </a:lvl1pPr>
      <a:lvl2pPr marL="788247" indent="-262749" algn="l" defTabSz="1050996" rtl="0" eaLnBrk="1" latinLnBrk="0" hangingPunct="1">
        <a:lnSpc>
          <a:spcPct val="90000"/>
        </a:lnSpc>
        <a:spcBef>
          <a:spcPts val="575"/>
        </a:spcBef>
        <a:buFont typeface="Arial" panose="020B0604020202020204" pitchFamily="34" charset="0"/>
        <a:buChar char="•"/>
        <a:defRPr sz="2759" kern="1200">
          <a:solidFill>
            <a:schemeClr val="tx1"/>
          </a:solidFill>
          <a:latin typeface="+mn-lt"/>
          <a:ea typeface="+mn-ea"/>
          <a:cs typeface="+mn-cs"/>
        </a:defRPr>
      </a:lvl2pPr>
      <a:lvl3pPr marL="1313746" indent="-262749" algn="l" defTabSz="1050996" rtl="0" eaLnBrk="1" latinLnBrk="0" hangingPunct="1">
        <a:lnSpc>
          <a:spcPct val="90000"/>
        </a:lnSpc>
        <a:spcBef>
          <a:spcPts val="575"/>
        </a:spcBef>
        <a:buFont typeface="Arial" panose="020B0604020202020204" pitchFamily="34" charset="0"/>
        <a:buChar char="•"/>
        <a:defRPr sz="2299" kern="1200">
          <a:solidFill>
            <a:schemeClr val="tx1"/>
          </a:solidFill>
          <a:latin typeface="+mn-lt"/>
          <a:ea typeface="+mn-ea"/>
          <a:cs typeface="+mn-cs"/>
        </a:defRPr>
      </a:lvl3pPr>
      <a:lvl4pPr marL="1839243"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4pPr>
      <a:lvl5pPr marL="2364742"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5pPr>
      <a:lvl6pPr marL="2890241"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6pPr>
      <a:lvl7pPr marL="3415738"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7pPr>
      <a:lvl8pPr marL="3941237"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8pPr>
      <a:lvl9pPr marL="4466735" indent="-262749" algn="l" defTabSz="1050996" rtl="0" eaLnBrk="1" latinLnBrk="0" hangingPunct="1">
        <a:lnSpc>
          <a:spcPct val="90000"/>
        </a:lnSpc>
        <a:spcBef>
          <a:spcPts val="575"/>
        </a:spcBef>
        <a:buFont typeface="Arial" panose="020B0604020202020204" pitchFamily="34" charset="0"/>
        <a:buChar char="•"/>
        <a:defRPr sz="2069" kern="1200">
          <a:solidFill>
            <a:schemeClr val="tx1"/>
          </a:solidFill>
          <a:latin typeface="+mn-lt"/>
          <a:ea typeface="+mn-ea"/>
          <a:cs typeface="+mn-cs"/>
        </a:defRPr>
      </a:lvl9pPr>
    </p:bodyStyle>
    <p:otherStyle>
      <a:defPPr>
        <a:defRPr lang="en-US"/>
      </a:defPPr>
      <a:lvl1pPr marL="0" algn="l" defTabSz="1050996" rtl="0" eaLnBrk="1" latinLnBrk="0" hangingPunct="1">
        <a:defRPr sz="2069" kern="1200">
          <a:solidFill>
            <a:schemeClr val="tx1"/>
          </a:solidFill>
          <a:latin typeface="+mn-lt"/>
          <a:ea typeface="+mn-ea"/>
          <a:cs typeface="+mn-cs"/>
        </a:defRPr>
      </a:lvl1pPr>
      <a:lvl2pPr marL="525499" algn="l" defTabSz="1050996" rtl="0" eaLnBrk="1" latinLnBrk="0" hangingPunct="1">
        <a:defRPr sz="2069" kern="1200">
          <a:solidFill>
            <a:schemeClr val="tx1"/>
          </a:solidFill>
          <a:latin typeface="+mn-lt"/>
          <a:ea typeface="+mn-ea"/>
          <a:cs typeface="+mn-cs"/>
        </a:defRPr>
      </a:lvl2pPr>
      <a:lvl3pPr marL="1050996" algn="l" defTabSz="1050996" rtl="0" eaLnBrk="1" latinLnBrk="0" hangingPunct="1">
        <a:defRPr sz="2069" kern="1200">
          <a:solidFill>
            <a:schemeClr val="tx1"/>
          </a:solidFill>
          <a:latin typeface="+mn-lt"/>
          <a:ea typeface="+mn-ea"/>
          <a:cs typeface="+mn-cs"/>
        </a:defRPr>
      </a:lvl3pPr>
      <a:lvl4pPr marL="1576495" algn="l" defTabSz="1050996" rtl="0" eaLnBrk="1" latinLnBrk="0" hangingPunct="1">
        <a:defRPr sz="2069" kern="1200">
          <a:solidFill>
            <a:schemeClr val="tx1"/>
          </a:solidFill>
          <a:latin typeface="+mn-lt"/>
          <a:ea typeface="+mn-ea"/>
          <a:cs typeface="+mn-cs"/>
        </a:defRPr>
      </a:lvl4pPr>
      <a:lvl5pPr marL="2101993" algn="l" defTabSz="1050996" rtl="0" eaLnBrk="1" latinLnBrk="0" hangingPunct="1">
        <a:defRPr sz="2069" kern="1200">
          <a:solidFill>
            <a:schemeClr val="tx1"/>
          </a:solidFill>
          <a:latin typeface="+mn-lt"/>
          <a:ea typeface="+mn-ea"/>
          <a:cs typeface="+mn-cs"/>
        </a:defRPr>
      </a:lvl5pPr>
      <a:lvl6pPr marL="2627491" algn="l" defTabSz="1050996" rtl="0" eaLnBrk="1" latinLnBrk="0" hangingPunct="1">
        <a:defRPr sz="2069" kern="1200">
          <a:solidFill>
            <a:schemeClr val="tx1"/>
          </a:solidFill>
          <a:latin typeface="+mn-lt"/>
          <a:ea typeface="+mn-ea"/>
          <a:cs typeface="+mn-cs"/>
        </a:defRPr>
      </a:lvl6pPr>
      <a:lvl7pPr marL="3152989" algn="l" defTabSz="1050996" rtl="0" eaLnBrk="1" latinLnBrk="0" hangingPunct="1">
        <a:defRPr sz="2069" kern="1200">
          <a:solidFill>
            <a:schemeClr val="tx1"/>
          </a:solidFill>
          <a:latin typeface="+mn-lt"/>
          <a:ea typeface="+mn-ea"/>
          <a:cs typeface="+mn-cs"/>
        </a:defRPr>
      </a:lvl7pPr>
      <a:lvl8pPr marL="3678488" algn="l" defTabSz="1050996" rtl="0" eaLnBrk="1" latinLnBrk="0" hangingPunct="1">
        <a:defRPr sz="2069" kern="1200">
          <a:solidFill>
            <a:schemeClr val="tx1"/>
          </a:solidFill>
          <a:latin typeface="+mn-lt"/>
          <a:ea typeface="+mn-ea"/>
          <a:cs typeface="+mn-cs"/>
        </a:defRPr>
      </a:lvl8pPr>
      <a:lvl9pPr marL="4203985" algn="l" defTabSz="1050996" rtl="0" eaLnBrk="1" latinLnBrk="0" hangingPunct="1">
        <a:defRPr sz="20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556006" y="13632454"/>
            <a:ext cx="2483182" cy="419683"/>
          </a:xfrm>
        </p:spPr>
        <p:txBody>
          <a:bodyPr/>
          <a:lstStyle/>
          <a:p>
            <a:pPr defTabSz="849603">
              <a:defRPr/>
            </a:pPr>
            <a:r>
              <a:rPr lang="en-US" sz="1226"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588747" y="1116417"/>
            <a:ext cx="10664383" cy="1610347"/>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966610027"/>
              </p:ext>
            </p:extLst>
          </p:nvPr>
        </p:nvGraphicFramePr>
        <p:xfrm>
          <a:off x="1605159" y="5012027"/>
          <a:ext cx="8668944" cy="2218935"/>
        </p:xfrm>
        <a:graphic>
          <a:graphicData uri="http://schemas.openxmlformats.org/drawingml/2006/table">
            <a:tbl>
              <a:tblPr firstRow="1" bandRow="1">
                <a:tableStyleId>{5940675A-B579-460E-94D1-54222C63F5DA}</a:tableStyleId>
              </a:tblPr>
              <a:tblGrid>
                <a:gridCol w="2308504">
                  <a:extLst>
                    <a:ext uri="{9D8B030D-6E8A-4147-A177-3AD203B41FA5}">
                      <a16:colId xmlns:a16="http://schemas.microsoft.com/office/drawing/2014/main" val="501264399"/>
                    </a:ext>
                  </a:extLst>
                </a:gridCol>
                <a:gridCol w="6360440">
                  <a:extLst>
                    <a:ext uri="{9D8B030D-6E8A-4147-A177-3AD203B41FA5}">
                      <a16:colId xmlns:a16="http://schemas.microsoft.com/office/drawing/2014/main" val="442538086"/>
                    </a:ext>
                  </a:extLst>
                </a:gridCol>
              </a:tblGrid>
              <a:tr h="91999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3D0908)</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Mapping a Conflict</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898804">
                <a:tc>
                  <a:txBody>
                    <a:bodyPr/>
                    <a:lstStyle/>
                    <a:p>
                      <a:r>
                        <a:rPr lang="en-US" sz="1500" b="1" kern="1200" dirty="0">
                          <a:solidFill>
                            <a:srgbClr val="FF0000"/>
                          </a:solidFill>
                          <a:latin typeface="Montserrat" panose="00000500000000000000" pitchFamily="2" charset="0"/>
                          <a:ea typeface="+mn-ea"/>
                          <a:cs typeface="+mn-cs"/>
                        </a:rPr>
                        <a:t>About this tool:</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can be used if a conflict arises in the decision making process.</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1248">
                <a:tc>
                  <a:txBody>
                    <a:bodyPr/>
                    <a:lstStyle/>
                    <a:p>
                      <a:r>
                        <a:rPr lang="en-US" sz="1000" b="1" kern="1200" dirty="0">
                          <a:solidFill>
                            <a:srgbClr val="FF0000"/>
                          </a:solidFill>
                          <a:latin typeface="Montserrat" panose="00000500000000000000" pitchFamily="2" charset="0"/>
                          <a:ea typeface="+mn-ea"/>
                          <a:cs typeface="+mn-cs"/>
                        </a:rPr>
                        <a:t>Tool Citation:</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www.crnhq.org/files/CR%2012%20Skills/PDF/M%208.%20Mapping%20the%20Conflict%202nd%20Ed.pdf</a:t>
                      </a:r>
                    </a:p>
                  </a:txBody>
                  <a:tcPr marL="80093" marR="80093" marT="40046" marB="4004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11930897"/>
              </p:ext>
            </p:extLst>
          </p:nvPr>
        </p:nvGraphicFramePr>
        <p:xfrm>
          <a:off x="1605161" y="3905147"/>
          <a:ext cx="8668944" cy="771918"/>
        </p:xfrm>
        <a:graphic>
          <a:graphicData uri="http://schemas.openxmlformats.org/drawingml/2006/table">
            <a:tbl>
              <a:tblPr firstRow="1" bandRow="1">
                <a:tableStyleId>{9D7B26C5-4107-4FEC-AEDC-1716B250A1EF}</a:tableStyleId>
              </a:tblPr>
              <a:tblGrid>
                <a:gridCol w="2325033">
                  <a:extLst>
                    <a:ext uri="{9D8B030D-6E8A-4147-A177-3AD203B41FA5}">
                      <a16:colId xmlns:a16="http://schemas.microsoft.com/office/drawing/2014/main" val="901874853"/>
                    </a:ext>
                  </a:extLst>
                </a:gridCol>
                <a:gridCol w="6343911">
                  <a:extLst>
                    <a:ext uri="{9D8B030D-6E8A-4147-A177-3AD203B41FA5}">
                      <a16:colId xmlns:a16="http://schemas.microsoft.com/office/drawing/2014/main" val="2559771573"/>
                    </a:ext>
                  </a:extLst>
                </a:gridCol>
              </a:tblGrid>
              <a:tr h="385959">
                <a:tc>
                  <a:txBody>
                    <a:bodyPr/>
                    <a:lstStyle/>
                    <a:p>
                      <a:pPr algn="ctr"/>
                      <a:r>
                        <a:rPr lang="en-GB" sz="2000" dirty="0">
                          <a:solidFill>
                            <a:srgbClr val="FF0000"/>
                          </a:solidFill>
                          <a:latin typeface="Montserrat" panose="00000500000000000000" pitchFamily="2" charset="0"/>
                        </a:rPr>
                        <a:t>PHASE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85959">
                <a:tc>
                  <a:txBody>
                    <a:bodyPr/>
                    <a:lstStyle/>
                    <a:p>
                      <a:pPr algn="ctr"/>
                      <a:r>
                        <a:rPr lang="en-GB" sz="2000" dirty="0">
                          <a:solidFill>
                            <a:srgbClr val="FFFFFF"/>
                          </a:solidFill>
                          <a:latin typeface="Montserrat" panose="00000500000000000000" pitchFamily="2" charset="0"/>
                        </a:rPr>
                        <a:t>3 – DECIDE</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9 - Analysis</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581022"/>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451272007"/>
              </p:ext>
            </p:extLst>
          </p:nvPr>
        </p:nvGraphicFramePr>
        <p:xfrm>
          <a:off x="515243" y="205649"/>
          <a:ext cx="11048577" cy="424931"/>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23780">
                  <a:extLst>
                    <a:ext uri="{9D8B030D-6E8A-4147-A177-3AD203B41FA5}">
                      <a16:colId xmlns:a16="http://schemas.microsoft.com/office/drawing/2014/main" val="3997995227"/>
                    </a:ext>
                  </a:extLst>
                </a:gridCol>
                <a:gridCol w="701910">
                  <a:extLst>
                    <a:ext uri="{9D8B030D-6E8A-4147-A177-3AD203B41FA5}">
                      <a16:colId xmlns:a16="http://schemas.microsoft.com/office/drawing/2014/main" val="411601765"/>
                    </a:ext>
                  </a:extLst>
                </a:gridCol>
              </a:tblGrid>
              <a:tr h="424931">
                <a:tc>
                  <a:txBody>
                    <a:bodyPr/>
                    <a:lstStyle/>
                    <a:p>
                      <a:r>
                        <a:rPr lang="en-GB" sz="1100" i="1" dirty="0">
                          <a:solidFill>
                            <a:srgbClr val="FF0000"/>
                          </a:solidFill>
                        </a:rPr>
                        <a:t>Authorised Use ONLY. Requires a current paid up membership to </a:t>
                      </a:r>
                      <a:r>
                        <a:rPr lang="en-GB" sz="1100" i="1" dirty="0">
                          <a:hlinkClick r:id="rId7"/>
                        </a:rPr>
                        <a:t>www.codesign4all.com</a:t>
                      </a:r>
                      <a:endParaRPr lang="en-GB" sz="1100" i="1" dirty="0"/>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FF0000"/>
                          </a:solidFill>
                        </a:rPr>
                        <a:t>Tool ID 3D0908 – Mapping a Conflict</a:t>
                      </a:r>
                      <a:endParaRPr lang="en-GB" sz="1100" i="1" dirty="0">
                        <a:solidFill>
                          <a:srgbClr val="FF0000"/>
                        </a:solidFill>
                      </a:endParaRP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Version 1.0</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Mar’25</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31416" y="13675753"/>
            <a:ext cx="406272" cy="40627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37688" y="13649743"/>
            <a:ext cx="2866858" cy="469616"/>
          </a:xfrm>
          <a:prstGeom prst="rect">
            <a:avLst/>
          </a:prstGeom>
          <a:noFill/>
        </p:spPr>
        <p:txBody>
          <a:bodyPr wrap="square" rtlCol="0">
            <a:spAutoFit/>
          </a:bodyPr>
          <a:lstStyle/>
          <a:p>
            <a:pPr defTabSz="849603">
              <a:defRPr/>
            </a:pPr>
            <a:r>
              <a:rPr lang="en-GB" sz="1226" dirty="0">
                <a:solidFill>
                  <a:srgbClr val="FF0000"/>
                </a:solidFill>
                <a:latin typeface="Montserrat Light" panose="00000400000000000000" pitchFamily="2" charset="0"/>
              </a:rPr>
              <a:t>Co.Design4All Pty Ltd</a:t>
            </a:r>
          </a:p>
          <a:p>
            <a:pPr defTabSz="849603">
              <a:defRPr/>
            </a:pPr>
            <a:r>
              <a:rPr lang="en-GB" sz="1226"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943224" y="13744095"/>
            <a:ext cx="3955427" cy="469616"/>
          </a:xfrm>
          <a:prstGeom prst="rect">
            <a:avLst/>
          </a:prstGeom>
          <a:noFill/>
        </p:spPr>
        <p:txBody>
          <a:bodyPr wrap="square" rtlCol="0">
            <a:spAutoFit/>
          </a:bodyPr>
          <a:lstStyle/>
          <a:p>
            <a:pPr algn="ctr" defTabSz="849603">
              <a:defRPr/>
            </a:pPr>
            <a:r>
              <a:rPr lang="en-GB" sz="1226" dirty="0">
                <a:solidFill>
                  <a:srgbClr val="002BAB"/>
                </a:solidFill>
                <a:latin typeface="Montserrat Light" panose="00000400000000000000" pitchFamily="2" charset="0"/>
                <a:hlinkClick r:id="rId9"/>
              </a:rPr>
              <a:t>hello@codesign4all.com</a:t>
            </a:r>
            <a:r>
              <a:rPr lang="en-GB" sz="1226" dirty="0">
                <a:solidFill>
                  <a:srgbClr val="002BAB"/>
                </a:solidFill>
                <a:latin typeface="Montserrat Light" panose="00000400000000000000" pitchFamily="2" charset="0"/>
              </a:rPr>
              <a:t>                   </a:t>
            </a:r>
            <a:r>
              <a:rPr lang="en-GB" sz="1226" dirty="0">
                <a:solidFill>
                  <a:srgbClr val="002BAB"/>
                </a:solidFill>
                <a:latin typeface="Montserrat Light" panose="00000400000000000000" pitchFamily="2" charset="0"/>
                <a:hlinkClick r:id="rId7"/>
              </a:rPr>
              <a:t>www.codesign4all.com</a:t>
            </a:r>
            <a:r>
              <a:rPr lang="en-GB" sz="1226"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690667" y="10637519"/>
            <a:ext cx="10117578" cy="2254463"/>
          </a:xfrm>
          <a:prstGeom prst="rect">
            <a:avLst/>
          </a:prstGeom>
          <a:noFill/>
        </p:spPr>
        <p:txBody>
          <a:bodyPr wrap="square">
            <a:spAutoFit/>
          </a:bodyPr>
          <a:lstStyle/>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1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11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GB" sz="1000"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100"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49603">
              <a:defRPr/>
            </a:pPr>
            <a:r>
              <a:rPr lang="en-AU" sz="1100"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563" y="684947"/>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A53BDD01-3D9F-2DB7-1A38-AE654DD8FA7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FC0485E-FFE8-1AF3-46AB-F8980AE77EE3}"/>
              </a:ext>
            </a:extLst>
          </p:cNvPr>
          <p:cNvGraphicFramePr>
            <a:graphicFrameLocks noChangeAspect="1"/>
          </p:cNvGraphicFramePr>
          <p:nvPr>
            <p:custDataLst>
              <p:tags r:id="rId1"/>
            </p:custDataLst>
          </p:nvPr>
        </p:nvGraphicFramePr>
        <p:xfrm>
          <a:off x="689929" y="-1433926"/>
          <a:ext cx="2432" cy="2432"/>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FC0485E-FFE8-1AF3-46AB-F8980AE77EE3}"/>
                          </a:ext>
                        </a:extLst>
                      </p:cNvPr>
                      <p:cNvPicPr/>
                      <p:nvPr/>
                    </p:nvPicPr>
                    <p:blipFill>
                      <a:blip r:embed="rId5"/>
                      <a:stretch>
                        <a:fillRect/>
                      </a:stretch>
                    </p:blipFill>
                    <p:spPr>
                      <a:xfrm>
                        <a:off x="689929" y="-1433926"/>
                        <a:ext cx="2432" cy="2432"/>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287E080D-E926-2954-D80B-90751D7C9D98}"/>
              </a:ext>
            </a:extLst>
          </p:cNvPr>
          <p:cNvSpPr>
            <a:spLocks noGrp="1"/>
          </p:cNvSpPr>
          <p:nvPr>
            <p:ph type="sldNum" sz="quarter" idx="12"/>
          </p:nvPr>
        </p:nvSpPr>
        <p:spPr>
          <a:xfrm>
            <a:off x="8556006" y="13632454"/>
            <a:ext cx="2483182" cy="419683"/>
          </a:xfrm>
        </p:spPr>
        <p:txBody>
          <a:bodyPr/>
          <a:lstStyle/>
          <a:p>
            <a:pPr marL="0" marR="0" lvl="0" indent="0" algn="r" defTabSz="849603" rtl="0" eaLnBrk="1" fontAlgn="auto" latinLnBrk="0" hangingPunct="1">
              <a:lnSpc>
                <a:spcPct val="100000"/>
              </a:lnSpc>
              <a:spcBef>
                <a:spcPts val="0"/>
              </a:spcBef>
              <a:spcAft>
                <a:spcPts val="0"/>
              </a:spcAft>
              <a:buClrTx/>
              <a:buSzTx/>
              <a:buFontTx/>
              <a:buNone/>
              <a:tabLst/>
              <a:defRPr/>
            </a:pPr>
            <a:r>
              <a:rPr kumimoji="0" lang="en-US"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27650C19-AAB9-F36E-0814-FADAEEBE519C}"/>
              </a:ext>
            </a:extLst>
          </p:cNvPr>
          <p:cNvPicPr>
            <a:picLocks noChangeAspect="1"/>
          </p:cNvPicPr>
          <p:nvPr/>
        </p:nvPicPr>
        <p:blipFill>
          <a:blip r:embed="rId6"/>
          <a:stretch>
            <a:fillRect/>
          </a:stretch>
        </p:blipFill>
        <p:spPr>
          <a:xfrm>
            <a:off x="588748" y="1116418"/>
            <a:ext cx="3683002" cy="556142"/>
          </a:xfrm>
          <a:prstGeom prst="rect">
            <a:avLst/>
          </a:prstGeom>
        </p:spPr>
      </p:pic>
      <p:cxnSp>
        <p:nvCxnSpPr>
          <p:cNvPr id="14" name="Straight Connector 13">
            <a:extLst>
              <a:ext uri="{FF2B5EF4-FFF2-40B4-BE49-F238E27FC236}">
                <a16:creationId xmlns:a16="http://schemas.microsoft.com/office/drawing/2014/main" id="{B29F442E-8A6E-D801-3BD3-06DD124B9E1B}"/>
              </a:ext>
            </a:extLst>
          </p:cNvPr>
          <p:cNvCxnSpPr>
            <a:cxnSpLocks/>
          </p:cNvCxnSpPr>
          <p:nvPr/>
        </p:nvCxnSpPr>
        <p:spPr>
          <a:xfrm>
            <a:off x="-1" y="13581022"/>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9B8021E-D604-3C9F-F717-880524E0A46F}"/>
              </a:ext>
            </a:extLst>
          </p:cNvPr>
          <p:cNvGraphicFramePr>
            <a:graphicFrameLocks noGrp="1"/>
          </p:cNvGraphicFramePr>
          <p:nvPr/>
        </p:nvGraphicFramePr>
        <p:xfrm>
          <a:off x="515243" y="205649"/>
          <a:ext cx="11048577" cy="424931"/>
        </p:xfrm>
        <a:graphic>
          <a:graphicData uri="http://schemas.openxmlformats.org/drawingml/2006/table">
            <a:tbl>
              <a:tblPr firstRow="1" bandRow="1">
                <a:tableStyleId>{5940675A-B579-460E-94D1-54222C63F5DA}</a:tableStyleId>
              </a:tblPr>
              <a:tblGrid>
                <a:gridCol w="5008577">
                  <a:extLst>
                    <a:ext uri="{9D8B030D-6E8A-4147-A177-3AD203B41FA5}">
                      <a16:colId xmlns:a16="http://schemas.microsoft.com/office/drawing/2014/main" val="2654935847"/>
                    </a:ext>
                  </a:extLst>
                </a:gridCol>
                <a:gridCol w="4514310">
                  <a:extLst>
                    <a:ext uri="{9D8B030D-6E8A-4147-A177-3AD203B41FA5}">
                      <a16:colId xmlns:a16="http://schemas.microsoft.com/office/drawing/2014/main" val="2219345220"/>
                    </a:ext>
                  </a:extLst>
                </a:gridCol>
                <a:gridCol w="823780">
                  <a:extLst>
                    <a:ext uri="{9D8B030D-6E8A-4147-A177-3AD203B41FA5}">
                      <a16:colId xmlns:a16="http://schemas.microsoft.com/office/drawing/2014/main" val="3997995227"/>
                    </a:ext>
                  </a:extLst>
                </a:gridCol>
                <a:gridCol w="701910">
                  <a:extLst>
                    <a:ext uri="{9D8B030D-6E8A-4147-A177-3AD203B41FA5}">
                      <a16:colId xmlns:a16="http://schemas.microsoft.com/office/drawing/2014/main" val="411601765"/>
                    </a:ext>
                  </a:extLst>
                </a:gridCol>
              </a:tblGrid>
              <a:tr h="424931">
                <a:tc>
                  <a:txBody>
                    <a:bodyPr/>
                    <a:lstStyle/>
                    <a:p>
                      <a:r>
                        <a:rPr lang="en-GB" sz="1100" i="1" dirty="0">
                          <a:solidFill>
                            <a:srgbClr val="FF0000"/>
                          </a:solidFill>
                        </a:rPr>
                        <a:t>Authorised Use ONLY. Requires a current paid up membership to </a:t>
                      </a:r>
                      <a:r>
                        <a:rPr lang="en-GB" sz="1100" i="1" dirty="0">
                          <a:hlinkClick r:id="rId7"/>
                        </a:rPr>
                        <a:t>www.codesign4all.com</a:t>
                      </a:r>
                      <a:endParaRPr lang="en-GB" sz="1100" i="1" dirty="0"/>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solidFill>
                            <a:srgbClr val="FF0000"/>
                          </a:solidFill>
                        </a:rPr>
                        <a:t>Tool ID 3D0908 – Mapping a Conflict</a:t>
                      </a:r>
                      <a:endParaRPr lang="en-GB" sz="1100" i="1" dirty="0">
                        <a:solidFill>
                          <a:srgbClr val="FF0000"/>
                        </a:solidFill>
                      </a:endParaRP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Version 1.0</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solidFill>
                            <a:srgbClr val="FF0000"/>
                          </a:solidFill>
                        </a:rPr>
                        <a:t>Mar’25</a:t>
                      </a:r>
                    </a:p>
                  </a:txBody>
                  <a:tcPr marL="80093" marR="80093" marT="40046" marB="4004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65EC59E-2599-06A9-1748-0699AF70CC6E}"/>
              </a:ext>
            </a:extLst>
          </p:cNvPr>
          <p:cNvPicPr>
            <a:picLocks noChangeAspect="1"/>
          </p:cNvPicPr>
          <p:nvPr/>
        </p:nvPicPr>
        <p:blipFill>
          <a:blip r:embed="rId8"/>
          <a:stretch>
            <a:fillRect/>
          </a:stretch>
        </p:blipFill>
        <p:spPr>
          <a:xfrm>
            <a:off x="631416" y="13675753"/>
            <a:ext cx="406272" cy="406272"/>
          </a:xfrm>
          <a:prstGeom prst="rect">
            <a:avLst/>
          </a:prstGeom>
        </p:spPr>
      </p:pic>
      <p:sp>
        <p:nvSpPr>
          <p:cNvPr id="20" name="TextBox 19">
            <a:extLst>
              <a:ext uri="{FF2B5EF4-FFF2-40B4-BE49-F238E27FC236}">
                <a16:creationId xmlns:a16="http://schemas.microsoft.com/office/drawing/2014/main" id="{C8DB518B-A3F6-42C2-08F3-B376D722A1BF}"/>
              </a:ext>
            </a:extLst>
          </p:cNvPr>
          <p:cNvSpPr txBox="1"/>
          <p:nvPr/>
        </p:nvSpPr>
        <p:spPr>
          <a:xfrm>
            <a:off x="1037688" y="13649743"/>
            <a:ext cx="2866858" cy="469616"/>
          </a:xfrm>
          <a:prstGeom prst="rect">
            <a:avLst/>
          </a:prstGeom>
          <a:noFill/>
        </p:spPr>
        <p:txBody>
          <a:bodyPr wrap="square" rtlCol="0">
            <a:spAutoFit/>
          </a:bodyPr>
          <a:lstStyle/>
          <a:p>
            <a:pPr marL="0" marR="0" lvl="0" indent="0" algn="l"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E2AB0DC-F781-04DF-C82F-A7A94FA00DD3}"/>
              </a:ext>
            </a:extLst>
          </p:cNvPr>
          <p:cNvSpPr txBox="1"/>
          <p:nvPr/>
        </p:nvSpPr>
        <p:spPr>
          <a:xfrm>
            <a:off x="3943224" y="13744095"/>
            <a:ext cx="3955427" cy="469616"/>
          </a:xfrm>
          <a:prstGeom prst="rect">
            <a:avLst/>
          </a:prstGeom>
          <a:noFill/>
        </p:spPr>
        <p:txBody>
          <a:bodyPr wrap="square" rtlCol="0">
            <a:spAutoFit/>
          </a:bodyPr>
          <a:lstStyle/>
          <a:p>
            <a:pPr marL="0" marR="0" lvl="0" indent="0" algn="ctr" defTabSz="849603" rtl="0" eaLnBrk="1" fontAlgn="auto" latinLnBrk="0" hangingPunct="1">
              <a:lnSpc>
                <a:spcPct val="100000"/>
              </a:lnSpc>
              <a:spcBef>
                <a:spcPts val="0"/>
              </a:spcBef>
              <a:spcAft>
                <a:spcPts val="0"/>
              </a:spcAft>
              <a:buClrTx/>
              <a:buSzTx/>
              <a:buFontTx/>
              <a:buNone/>
              <a:tabLst/>
              <a:defRPr/>
            </a:pP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26"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23316C37-5300-924E-839D-F58010782BA4}"/>
              </a:ext>
            </a:extLst>
          </p:cNvPr>
          <p:cNvCxnSpPr>
            <a:cxnSpLocks/>
          </p:cNvCxnSpPr>
          <p:nvPr/>
        </p:nvCxnSpPr>
        <p:spPr>
          <a:xfrm>
            <a:off x="7563" y="684947"/>
            <a:ext cx="11879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A323989-3FAD-48BC-01FA-1E198FDED744}"/>
              </a:ext>
            </a:extLst>
          </p:cNvPr>
          <p:cNvSpPr/>
          <p:nvPr/>
        </p:nvSpPr>
        <p:spPr>
          <a:xfrm>
            <a:off x="0" y="1786468"/>
            <a:ext cx="11879263" cy="608367"/>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26EED59-D92E-A129-4631-1CD207DB9DAC}"/>
              </a:ext>
            </a:extLst>
          </p:cNvPr>
          <p:cNvSpPr txBox="1"/>
          <p:nvPr/>
        </p:nvSpPr>
        <p:spPr>
          <a:xfrm>
            <a:off x="971587" y="1819200"/>
            <a:ext cx="9282139" cy="584775"/>
          </a:xfrm>
          <a:prstGeom prst="rect">
            <a:avLst/>
          </a:prstGeom>
          <a:noFill/>
        </p:spPr>
        <p:txBody>
          <a:bodyPr wrap="square" lIns="91440" tIns="45720" rIns="91440" bIns="45720" anchor="t">
            <a:spAutoFit/>
          </a:bodyPr>
          <a:lstStyle/>
          <a:p>
            <a:pPr algn="ctr"/>
            <a:r>
              <a:rPr lang="en-US" sz="3200" b="1">
                <a:solidFill>
                  <a:prstClr val="white"/>
                </a:solidFill>
                <a:latin typeface="Montserrat Light"/>
              </a:rPr>
              <a:t>Mapping a Conflict </a:t>
            </a:r>
          </a:p>
        </p:txBody>
      </p:sp>
      <p:sp>
        <p:nvSpPr>
          <p:cNvPr id="12" name="Rectangle 11">
            <a:extLst>
              <a:ext uri="{FF2B5EF4-FFF2-40B4-BE49-F238E27FC236}">
                <a16:creationId xmlns:a16="http://schemas.microsoft.com/office/drawing/2014/main" id="{57E5F745-7E40-4302-EA1B-316CB89666A3}"/>
              </a:ext>
            </a:extLst>
          </p:cNvPr>
          <p:cNvSpPr/>
          <p:nvPr/>
        </p:nvSpPr>
        <p:spPr>
          <a:xfrm>
            <a:off x="478495" y="4422043"/>
            <a:ext cx="10970556" cy="1118948"/>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96016483-9945-3534-31C3-5F2DA6519738}"/>
              </a:ext>
            </a:extLst>
          </p:cNvPr>
          <p:cNvSpPr txBox="1"/>
          <p:nvPr/>
        </p:nvSpPr>
        <p:spPr>
          <a:xfrm>
            <a:off x="285751" y="2645220"/>
            <a:ext cx="11296650" cy="923330"/>
          </a:xfrm>
          <a:prstGeom prst="rect">
            <a:avLst/>
          </a:prstGeom>
          <a:noFill/>
        </p:spPr>
        <p:txBody>
          <a:bodyPr wrap="square" rtlCol="0">
            <a:spAutoFit/>
          </a:bodyPr>
          <a:lstStyle/>
          <a:p>
            <a:r>
              <a:rPr lang="en-US" sz="1800" dirty="0">
                <a:solidFill>
                  <a:prstClr val="black"/>
                </a:solidFill>
                <a:latin typeface="Montserrat Light" panose="00000400000000000000" pitchFamily="2" charset="0"/>
              </a:rPr>
              <a:t>Conflict is inevitable when doing collaborative activity.  It is always present in place-based co-design and co-delivery efforts.  This approach will enable those with most at risk to work through what they are prepared to contribute to make things better.  It helps get over the “blame game”.</a:t>
            </a:r>
          </a:p>
        </p:txBody>
      </p:sp>
      <p:sp>
        <p:nvSpPr>
          <p:cNvPr id="7" name="TextBox 6">
            <a:extLst>
              <a:ext uri="{FF2B5EF4-FFF2-40B4-BE49-F238E27FC236}">
                <a16:creationId xmlns:a16="http://schemas.microsoft.com/office/drawing/2014/main" id="{44BCCF6F-0108-53BA-04A1-44969FFC9EBF}"/>
              </a:ext>
            </a:extLst>
          </p:cNvPr>
          <p:cNvSpPr txBox="1"/>
          <p:nvPr/>
        </p:nvSpPr>
        <p:spPr>
          <a:xfrm>
            <a:off x="478493" y="3818935"/>
            <a:ext cx="11103907" cy="369332"/>
          </a:xfrm>
          <a:prstGeom prst="rect">
            <a:avLst/>
          </a:prstGeom>
          <a:noFill/>
        </p:spPr>
        <p:txBody>
          <a:bodyPr wrap="square" rtlCol="0">
            <a:spAutoFit/>
          </a:bodyPr>
          <a:lstStyle/>
          <a:p>
            <a:r>
              <a:rPr lang="en-US" sz="1800" b="1" dirty="0">
                <a:solidFill>
                  <a:schemeClr val="accent6"/>
                </a:solidFill>
                <a:latin typeface="Montserrat Light" panose="00000400000000000000" pitchFamily="2" charset="0"/>
              </a:rPr>
              <a:t>This is an effective way for 2 people to work together on an issue:</a:t>
            </a:r>
          </a:p>
        </p:txBody>
      </p:sp>
      <p:sp>
        <p:nvSpPr>
          <p:cNvPr id="11" name="TextBox 10">
            <a:extLst>
              <a:ext uri="{FF2B5EF4-FFF2-40B4-BE49-F238E27FC236}">
                <a16:creationId xmlns:a16="http://schemas.microsoft.com/office/drawing/2014/main" id="{C84BBCDE-1079-9FD1-0701-0DD644F79028}"/>
              </a:ext>
            </a:extLst>
          </p:cNvPr>
          <p:cNvSpPr txBox="1"/>
          <p:nvPr/>
        </p:nvSpPr>
        <p:spPr>
          <a:xfrm>
            <a:off x="478493" y="4469560"/>
            <a:ext cx="11103907" cy="369332"/>
          </a:xfrm>
          <a:prstGeom prst="rect">
            <a:avLst/>
          </a:prstGeom>
          <a:noFill/>
        </p:spPr>
        <p:txBody>
          <a:bodyPr wrap="square" rtlCol="0">
            <a:spAutoFit/>
          </a:bodyPr>
          <a:lstStyle/>
          <a:p>
            <a:r>
              <a:rPr lang="en-US" sz="1800" b="1" dirty="0">
                <a:solidFill>
                  <a:prstClr val="black"/>
                </a:solidFill>
                <a:latin typeface="Montserrat Light" panose="00000400000000000000" pitchFamily="2" charset="0"/>
              </a:rPr>
              <a:t>State the issue as a common goal you would like to achieve:</a:t>
            </a:r>
          </a:p>
        </p:txBody>
      </p:sp>
      <p:sp>
        <p:nvSpPr>
          <p:cNvPr id="15" name="TextBox 14">
            <a:extLst>
              <a:ext uri="{FF2B5EF4-FFF2-40B4-BE49-F238E27FC236}">
                <a16:creationId xmlns:a16="http://schemas.microsoft.com/office/drawing/2014/main" id="{D5A743AD-2A4B-061D-9A65-9A756DA5DE2E}"/>
              </a:ext>
            </a:extLst>
          </p:cNvPr>
          <p:cNvSpPr txBox="1"/>
          <p:nvPr/>
        </p:nvSpPr>
        <p:spPr>
          <a:xfrm>
            <a:off x="478492" y="5605646"/>
            <a:ext cx="11103907" cy="369332"/>
          </a:xfrm>
          <a:prstGeom prst="rect">
            <a:avLst/>
          </a:prstGeom>
          <a:noFill/>
        </p:spPr>
        <p:txBody>
          <a:bodyPr wrap="square" rtlCol="0">
            <a:spAutoFit/>
          </a:bodyPr>
          <a:lstStyle/>
          <a:p>
            <a:r>
              <a:rPr lang="en-US" sz="1800" b="1" dirty="0">
                <a:solidFill>
                  <a:schemeClr val="accent6"/>
                </a:solidFill>
                <a:latin typeface="Montserrat Light" panose="00000400000000000000" pitchFamily="2" charset="0"/>
              </a:rPr>
              <a:t>Each state your hopes and concerns about both the interaction and the results:</a:t>
            </a:r>
          </a:p>
        </p:txBody>
      </p:sp>
      <p:sp>
        <p:nvSpPr>
          <p:cNvPr id="16" name="Rectangle 15">
            <a:extLst>
              <a:ext uri="{FF2B5EF4-FFF2-40B4-BE49-F238E27FC236}">
                <a16:creationId xmlns:a16="http://schemas.microsoft.com/office/drawing/2014/main" id="{BBDA186C-5D48-027B-FA8A-AB9BF0CB0D48}"/>
              </a:ext>
            </a:extLst>
          </p:cNvPr>
          <p:cNvSpPr/>
          <p:nvPr/>
        </p:nvSpPr>
        <p:spPr>
          <a:xfrm>
            <a:off x="478492" y="6225363"/>
            <a:ext cx="5312705" cy="1703080"/>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B7F474A-464E-0423-C1C0-965CC10D90CE}"/>
              </a:ext>
            </a:extLst>
          </p:cNvPr>
          <p:cNvSpPr/>
          <p:nvPr/>
        </p:nvSpPr>
        <p:spPr>
          <a:xfrm>
            <a:off x="6136346" y="6225363"/>
            <a:ext cx="5312705" cy="1703080"/>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FA860A1E-5BA4-71AD-4105-6635F6277512}"/>
              </a:ext>
            </a:extLst>
          </p:cNvPr>
          <p:cNvSpPr/>
          <p:nvPr/>
        </p:nvSpPr>
        <p:spPr>
          <a:xfrm>
            <a:off x="478492" y="8242000"/>
            <a:ext cx="5312705" cy="1703080"/>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184065B9-5AEA-E0B9-25AF-AC74F3115720}"/>
              </a:ext>
            </a:extLst>
          </p:cNvPr>
          <p:cNvSpPr/>
          <p:nvPr/>
        </p:nvSpPr>
        <p:spPr>
          <a:xfrm>
            <a:off x="6136346" y="8242000"/>
            <a:ext cx="5312705" cy="1703080"/>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351D482-FEFB-FA86-7D16-F54B6BDD2D74}"/>
              </a:ext>
            </a:extLst>
          </p:cNvPr>
          <p:cNvSpPr/>
          <p:nvPr/>
        </p:nvSpPr>
        <p:spPr>
          <a:xfrm>
            <a:off x="478495" y="10284127"/>
            <a:ext cx="10970556" cy="1395422"/>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BCCDD1D0-1F57-0970-FAAD-9D51D1B13CFB}"/>
              </a:ext>
            </a:extLst>
          </p:cNvPr>
          <p:cNvSpPr txBox="1"/>
          <p:nvPr/>
        </p:nvSpPr>
        <p:spPr>
          <a:xfrm>
            <a:off x="478493" y="10331644"/>
            <a:ext cx="11103907" cy="369332"/>
          </a:xfrm>
          <a:prstGeom prst="rect">
            <a:avLst/>
          </a:prstGeom>
          <a:noFill/>
        </p:spPr>
        <p:txBody>
          <a:bodyPr wrap="square" rtlCol="0">
            <a:spAutoFit/>
          </a:bodyPr>
          <a:lstStyle/>
          <a:p>
            <a:r>
              <a:rPr lang="en-US" sz="1800" b="1" dirty="0">
                <a:solidFill>
                  <a:prstClr val="black"/>
                </a:solidFill>
                <a:latin typeface="Montserrat Light" panose="00000400000000000000" pitchFamily="2" charset="0"/>
              </a:rPr>
              <a:t>Work together on what you both agree to do to address each other’s hopes and concerns </a:t>
            </a:r>
          </a:p>
        </p:txBody>
      </p:sp>
      <p:sp>
        <p:nvSpPr>
          <p:cNvPr id="28" name="Rectangle 27">
            <a:extLst>
              <a:ext uri="{FF2B5EF4-FFF2-40B4-BE49-F238E27FC236}">
                <a16:creationId xmlns:a16="http://schemas.microsoft.com/office/drawing/2014/main" id="{4BB435BF-AE20-87B9-1277-ED762F848F29}"/>
              </a:ext>
            </a:extLst>
          </p:cNvPr>
          <p:cNvSpPr/>
          <p:nvPr/>
        </p:nvSpPr>
        <p:spPr>
          <a:xfrm>
            <a:off x="478495" y="11800864"/>
            <a:ext cx="10970556" cy="1395422"/>
          </a:xfrm>
          <a:prstGeom prst="rect">
            <a:avLst/>
          </a:prstGeom>
          <a:noFill/>
          <a:ln w="19050" cap="flat" cmpd="sng" algn="ctr">
            <a:solidFill>
              <a:srgbClr val="257B3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90BC186C-AC4C-5B9D-8D5A-8EC463717B54}"/>
              </a:ext>
            </a:extLst>
          </p:cNvPr>
          <p:cNvSpPr txBox="1"/>
          <p:nvPr/>
        </p:nvSpPr>
        <p:spPr>
          <a:xfrm>
            <a:off x="478493" y="11848381"/>
            <a:ext cx="11103907" cy="369332"/>
          </a:xfrm>
          <a:prstGeom prst="rect">
            <a:avLst/>
          </a:prstGeom>
          <a:noFill/>
        </p:spPr>
        <p:txBody>
          <a:bodyPr wrap="square" rtlCol="0">
            <a:spAutoFit/>
          </a:bodyPr>
          <a:lstStyle/>
          <a:p>
            <a:r>
              <a:rPr lang="en-US" sz="1800" b="1" dirty="0">
                <a:solidFill>
                  <a:prstClr val="black"/>
                </a:solidFill>
                <a:latin typeface="Montserrat Light" panose="00000400000000000000" pitchFamily="2" charset="0"/>
              </a:rPr>
              <a:t>Work together on how and when you will follow up to improve your agreement</a:t>
            </a:r>
          </a:p>
        </p:txBody>
      </p:sp>
      <p:sp>
        <p:nvSpPr>
          <p:cNvPr id="68" name="TextBox 67">
            <a:extLst>
              <a:ext uri="{FF2B5EF4-FFF2-40B4-BE49-F238E27FC236}">
                <a16:creationId xmlns:a16="http://schemas.microsoft.com/office/drawing/2014/main" id="{29C8E660-BD86-74C2-FAF8-B903A0343FAA}"/>
              </a:ext>
            </a:extLst>
          </p:cNvPr>
          <p:cNvSpPr txBox="1"/>
          <p:nvPr/>
        </p:nvSpPr>
        <p:spPr>
          <a:xfrm>
            <a:off x="478492" y="6250796"/>
            <a:ext cx="2067180" cy="369332"/>
          </a:xfrm>
          <a:prstGeom prst="rect">
            <a:avLst/>
          </a:prstGeom>
          <a:noFill/>
        </p:spPr>
        <p:txBody>
          <a:bodyPr wrap="square" rtlCol="0">
            <a:spAutoFit/>
          </a:bodyPr>
          <a:lstStyle/>
          <a:p>
            <a:r>
              <a:rPr lang="en-AU" sz="1800" b="1" dirty="0">
                <a:solidFill>
                  <a:prstClr val="black"/>
                </a:solidFill>
                <a:latin typeface="Montserrat Light" panose="00000400000000000000" pitchFamily="2" charset="0"/>
              </a:rPr>
              <a:t>Person 1 hopes</a:t>
            </a:r>
          </a:p>
        </p:txBody>
      </p:sp>
      <p:sp>
        <p:nvSpPr>
          <p:cNvPr id="70" name="TextBox 69">
            <a:extLst>
              <a:ext uri="{FF2B5EF4-FFF2-40B4-BE49-F238E27FC236}">
                <a16:creationId xmlns:a16="http://schemas.microsoft.com/office/drawing/2014/main" id="{7EECE4A9-9F4B-9F77-BD5E-983510808A6E}"/>
              </a:ext>
            </a:extLst>
          </p:cNvPr>
          <p:cNvSpPr txBox="1"/>
          <p:nvPr/>
        </p:nvSpPr>
        <p:spPr>
          <a:xfrm>
            <a:off x="478492" y="8269943"/>
            <a:ext cx="2458113" cy="369332"/>
          </a:xfrm>
          <a:prstGeom prst="rect">
            <a:avLst/>
          </a:prstGeom>
          <a:noFill/>
        </p:spPr>
        <p:txBody>
          <a:bodyPr wrap="square" rtlCol="0">
            <a:spAutoFit/>
          </a:bodyPr>
          <a:lstStyle/>
          <a:p>
            <a:r>
              <a:rPr lang="en-AU" sz="1800" b="1" dirty="0">
                <a:solidFill>
                  <a:prstClr val="black"/>
                </a:solidFill>
                <a:latin typeface="Montserrat Light" panose="00000400000000000000" pitchFamily="2" charset="0"/>
              </a:rPr>
              <a:t>Person 1 concerns</a:t>
            </a:r>
          </a:p>
        </p:txBody>
      </p:sp>
      <p:sp>
        <p:nvSpPr>
          <p:cNvPr id="71" name="TextBox 70">
            <a:extLst>
              <a:ext uri="{FF2B5EF4-FFF2-40B4-BE49-F238E27FC236}">
                <a16:creationId xmlns:a16="http://schemas.microsoft.com/office/drawing/2014/main" id="{828F1B17-D750-851B-3FD4-BD1B10707755}"/>
              </a:ext>
            </a:extLst>
          </p:cNvPr>
          <p:cNvSpPr txBox="1"/>
          <p:nvPr/>
        </p:nvSpPr>
        <p:spPr>
          <a:xfrm>
            <a:off x="6179300" y="8285704"/>
            <a:ext cx="3627783" cy="369332"/>
          </a:xfrm>
          <a:prstGeom prst="rect">
            <a:avLst/>
          </a:prstGeom>
          <a:noFill/>
        </p:spPr>
        <p:txBody>
          <a:bodyPr wrap="square" rtlCol="0">
            <a:spAutoFit/>
          </a:bodyPr>
          <a:lstStyle/>
          <a:p>
            <a:r>
              <a:rPr lang="en-AU" sz="1800" b="1" dirty="0">
                <a:solidFill>
                  <a:prstClr val="black"/>
                </a:solidFill>
                <a:latin typeface="Montserrat Light" panose="00000400000000000000" pitchFamily="2" charset="0"/>
              </a:rPr>
              <a:t>Person 2 concerns</a:t>
            </a:r>
          </a:p>
        </p:txBody>
      </p:sp>
      <p:sp>
        <p:nvSpPr>
          <p:cNvPr id="72" name="TextBox 71">
            <a:extLst>
              <a:ext uri="{FF2B5EF4-FFF2-40B4-BE49-F238E27FC236}">
                <a16:creationId xmlns:a16="http://schemas.microsoft.com/office/drawing/2014/main" id="{066D62D5-89E7-9389-72F2-799D6A5FDD0A}"/>
              </a:ext>
            </a:extLst>
          </p:cNvPr>
          <p:cNvSpPr txBox="1"/>
          <p:nvPr/>
        </p:nvSpPr>
        <p:spPr>
          <a:xfrm>
            <a:off x="6136346" y="6250796"/>
            <a:ext cx="2067180" cy="369332"/>
          </a:xfrm>
          <a:prstGeom prst="rect">
            <a:avLst/>
          </a:prstGeom>
          <a:noFill/>
        </p:spPr>
        <p:txBody>
          <a:bodyPr wrap="square" rtlCol="0">
            <a:spAutoFit/>
          </a:bodyPr>
          <a:lstStyle/>
          <a:p>
            <a:r>
              <a:rPr lang="en-AU" sz="1800" b="1" dirty="0">
                <a:solidFill>
                  <a:prstClr val="black"/>
                </a:solidFill>
                <a:latin typeface="Montserrat Light" panose="00000400000000000000" pitchFamily="2" charset="0"/>
              </a:rPr>
              <a:t>Person 2 hopes</a:t>
            </a:r>
          </a:p>
        </p:txBody>
      </p:sp>
    </p:spTree>
    <p:extLst>
      <p:ext uri="{BB962C8B-B14F-4D97-AF65-F5344CB8AC3E}">
        <p14:creationId xmlns:p14="http://schemas.microsoft.com/office/powerpoint/2010/main" val="24239114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http://schemas.microsoft.com/sharepoint/v3"/>
    <ds:schemaRef ds:uri="http://schemas.openxmlformats.org/package/2006/metadata/core-properties"/>
    <ds:schemaRef ds:uri="http://purl.org/dc/dcmitype/"/>
    <ds:schemaRef ds:uri="http://schemas.microsoft.com/office/2006/documentManagement/types"/>
    <ds:schemaRef ds:uri="3b86de50-e94e-4e35-ab30-83628ca558a0"/>
    <ds:schemaRef ds:uri="http://purl.org/dc/terms/"/>
    <ds:schemaRef ds:uri="http://www.w3.org/XML/1998/namespace"/>
    <ds:schemaRef ds:uri="http://schemas.microsoft.com/office/infopath/2007/PartnerControls"/>
    <ds:schemaRef ds:uri="4fa68556-e527-41a8-8fe0-ca53270d6849"/>
    <ds:schemaRef ds:uri="http://schemas.microsoft.com/office/2006/metadata/properties"/>
    <ds:schemaRef ds:uri="http://purl.org/dc/elements/1.1/"/>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570FC27F-5C19-4A2A-8710-FA72EF660C7E}"/>
</file>

<file path=docProps/app.xml><?xml version="1.0" encoding="utf-8"?>
<Properties xmlns="http://schemas.openxmlformats.org/officeDocument/2006/extended-properties" xmlns:vt="http://schemas.openxmlformats.org/officeDocument/2006/docPropsVTypes">
  <TotalTime>8</TotalTime>
  <Words>597</Words>
  <Application>Microsoft Office PowerPoint</Application>
  <PresentationFormat>Custom</PresentationFormat>
  <Paragraphs>44</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2</cp:revision>
  <dcterms:created xsi:type="dcterms:W3CDTF">2020-03-30T06:43:55Z</dcterms:created>
  <dcterms:modified xsi:type="dcterms:W3CDTF">2025-04-12T07:03:19Z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