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936"/>
    <a:srgbClr val="257B34"/>
    <a:srgbClr val="F3FBF4"/>
    <a:srgbClr val="D2F2D7"/>
    <a:srgbClr val="34B64A"/>
    <a:srgbClr val="76D886"/>
    <a:srgbClr val="1661D5"/>
    <a:srgbClr val="D2E1FA"/>
    <a:srgbClr val="E8F0FC"/>
    <a:srgbClr val="F0E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10A3BF-75AB-9033-C624-E327D6895C82}" v="92" dt="2025-05-05T05:19:40.198"/>
    <p1510:client id="{8848A2AD-F312-D3D5-79D4-27487DFD7435}" v="9" dt="2025-05-05T05:21:01.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Tracey Johnson" userId="S::traceyj_inalapc.org.au#ext#@ethicol.onmicrosoft.com::e7955945-38dd-4fa0-930e-e53c504fbbc7" providerId="AD" clId="Web-{44DA3AE8-EAE7-3126-C7D3-92DA68DFFE3A}"/>
    <pc:docChg chg="modSld">
      <pc:chgData name="Tracey Johnson" userId="S::traceyj_inalapc.org.au#ext#@ethicol.onmicrosoft.com::e7955945-38dd-4fa0-930e-e53c504fbbc7" providerId="AD" clId="Web-{44DA3AE8-EAE7-3126-C7D3-92DA68DFFE3A}" dt="2025-04-12T07:05:32.260" v="283"/>
      <pc:docMkLst>
        <pc:docMk/>
      </pc:docMkLst>
      <pc:sldChg chg="modSp">
        <pc:chgData name="Tracey Johnson" userId="S::traceyj_inalapc.org.au#ext#@ethicol.onmicrosoft.com::e7955945-38dd-4fa0-930e-e53c504fbbc7" providerId="AD" clId="Web-{44DA3AE8-EAE7-3126-C7D3-92DA68DFFE3A}" dt="2025-04-12T07:05:32.260" v="283"/>
        <pc:sldMkLst>
          <pc:docMk/>
          <pc:sldMk cId="4010778841" sldId="258"/>
        </pc:sldMkLst>
        <pc:graphicFrameChg chg="mod modGraphic">
          <ac:chgData name="Tracey Johnson" userId="S::traceyj_inalapc.org.au#ext#@ethicol.onmicrosoft.com::e7955945-38dd-4fa0-930e-e53c504fbbc7" providerId="AD" clId="Web-{44DA3AE8-EAE7-3126-C7D3-92DA68DFFE3A}" dt="2025-04-12T07:05:32.260" v="283"/>
          <ac:graphicFrameMkLst>
            <pc:docMk/>
            <pc:sldMk cId="4010778841" sldId="258"/>
            <ac:graphicFrameMk id="9" creationId="{350A4181-2D10-0307-78F1-1B5BB5246E9B}"/>
          </ac:graphicFrameMkLst>
        </pc:graphicFrameChg>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Tracey Johnson" userId="S::traceyj_inalapc.org.au#ext#@ethicol.onmicrosoft.com::e7955945-38dd-4fa0-930e-e53c504fbbc7" providerId="AD" clId="Web-{4110A3BF-75AB-9033-C624-E327D6895C82}"/>
    <pc:docChg chg="modSld">
      <pc:chgData name="Tracey Johnson" userId="S::traceyj_inalapc.org.au#ext#@ethicol.onmicrosoft.com::e7955945-38dd-4fa0-930e-e53c504fbbc7" providerId="AD" clId="Web-{4110A3BF-75AB-9033-C624-E327D6895C82}" dt="2025-05-05T05:19:40.198" v="47" actId="1076"/>
      <pc:docMkLst>
        <pc:docMk/>
      </pc:docMkLst>
      <pc:sldChg chg="addSp modSp">
        <pc:chgData name="Tracey Johnson" userId="S::traceyj_inalapc.org.au#ext#@ethicol.onmicrosoft.com::e7955945-38dd-4fa0-930e-e53c504fbbc7" providerId="AD" clId="Web-{4110A3BF-75AB-9033-C624-E327D6895C82}" dt="2025-05-05T05:19:40.198" v="47" actId="1076"/>
        <pc:sldMkLst>
          <pc:docMk/>
          <pc:sldMk cId="2827377000" sldId="260"/>
        </pc:sldMkLst>
        <pc:spChg chg="add mod">
          <ac:chgData name="Tracey Johnson" userId="S::traceyj_inalapc.org.au#ext#@ethicol.onmicrosoft.com::e7955945-38dd-4fa0-930e-e53c504fbbc7" providerId="AD" clId="Web-{4110A3BF-75AB-9033-C624-E327D6895C82}" dt="2025-05-05T05:19:40.198" v="47" actId="1076"/>
          <ac:spMkLst>
            <pc:docMk/>
            <pc:sldMk cId="2827377000" sldId="260"/>
            <ac:spMk id="4" creationId="{F4F34299-6A84-EB97-12BF-CB425543762E}"/>
          </ac:spMkLst>
        </pc:spChg>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Tracey Johnson" userId="S::traceyj_inalapc.org.au#ext#@ethicol.onmicrosoft.com::e7955945-38dd-4fa0-930e-e53c504fbbc7" providerId="AD" clId="Web-{8848A2AD-F312-D3D5-79D4-27487DFD7435}"/>
    <pc:docChg chg="modSld">
      <pc:chgData name="Tracey Johnson" userId="S::traceyj_inalapc.org.au#ext#@ethicol.onmicrosoft.com::e7955945-38dd-4fa0-930e-e53c504fbbc7" providerId="AD" clId="Web-{8848A2AD-F312-D3D5-79D4-27487DFD7435}" dt="2025-05-05T05:21:01.244" v="7"/>
      <pc:docMkLst>
        <pc:docMk/>
      </pc:docMkLst>
      <pc:sldChg chg="addSp delSp modSp">
        <pc:chgData name="Tracey Johnson" userId="S::traceyj_inalapc.org.au#ext#@ethicol.onmicrosoft.com::e7955945-38dd-4fa0-930e-e53c504fbbc7" providerId="AD" clId="Web-{8848A2AD-F312-D3D5-79D4-27487DFD7435}" dt="2025-05-05T05:21:01.244" v="7"/>
        <pc:sldMkLst>
          <pc:docMk/>
          <pc:sldMk cId="2827377000" sldId="260"/>
        </pc:sldMkLst>
        <pc:spChg chg="del mod">
          <ac:chgData name="Tracey Johnson" userId="S::traceyj_inalapc.org.au#ext#@ethicol.onmicrosoft.com::e7955945-38dd-4fa0-930e-e53c504fbbc7" providerId="AD" clId="Web-{8848A2AD-F312-D3D5-79D4-27487DFD7435}" dt="2025-05-05T05:20:16.025" v="3"/>
          <ac:spMkLst>
            <pc:docMk/>
            <pc:sldMk cId="2827377000" sldId="260"/>
            <ac:spMk id="4" creationId="{F4F34299-6A84-EB97-12BF-CB425543762E}"/>
          </ac:spMkLst>
        </pc:spChg>
        <pc:spChg chg="add del">
          <ac:chgData name="Tracey Johnson" userId="S::traceyj_inalapc.org.au#ext#@ethicol.onmicrosoft.com::e7955945-38dd-4fa0-930e-e53c504fbbc7" providerId="AD" clId="Web-{8848A2AD-F312-D3D5-79D4-27487DFD7435}" dt="2025-05-05T05:21:01.150" v="5"/>
          <ac:spMkLst>
            <pc:docMk/>
            <pc:sldMk cId="2827377000" sldId="260"/>
            <ac:spMk id="9" creationId="{9D81DFBC-A603-038E-FA92-0729A7E66285}"/>
          </ac:spMkLst>
        </pc:spChg>
        <pc:spChg chg="add del">
          <ac:chgData name="Tracey Johnson" userId="S::traceyj_inalapc.org.au#ext#@ethicol.onmicrosoft.com::e7955945-38dd-4fa0-930e-e53c504fbbc7" providerId="AD" clId="Web-{8848A2AD-F312-D3D5-79D4-27487DFD7435}" dt="2025-05-05T05:21:01.244" v="7"/>
          <ac:spMkLst>
            <pc:docMk/>
            <pc:sldMk cId="2827377000" sldId="260"/>
            <ac:spMk id="10" creationId="{1EC62DAA-A3A3-C73D-0C87-5BF278B553F8}"/>
          </ac:spMkLst>
        </pc:spChg>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Natasha Doherty" userId="2f65fbf4-2eeb-41a6-a4bf-8744b8cf020e" providerId="ADAL" clId="{26D1023F-6080-40D4-A8DE-860C82DA115E}"/>
    <pc:docChg chg="custSel addSld delSld modSld delMainMaster">
      <pc:chgData name="Natasha Doherty" userId="2f65fbf4-2eeb-41a6-a4bf-8744b8cf020e" providerId="ADAL" clId="{26D1023F-6080-40D4-A8DE-860C82DA115E}" dt="2025-04-08T21:55:10.464" v="93" actId="47"/>
      <pc:docMkLst>
        <pc:docMk/>
      </pc:docMkLst>
      <pc:sldChg chg="modSp del mod">
        <pc:chgData name="Natasha Doherty" userId="2f65fbf4-2eeb-41a6-a4bf-8744b8cf020e" providerId="ADAL" clId="{26D1023F-6080-40D4-A8DE-860C82DA115E}" dt="2025-04-08T21:55:10.464" v="93" actId="47"/>
        <pc:sldMkLst>
          <pc:docMk/>
          <pc:sldMk cId="1193283968" sldId="256"/>
        </pc:sldMkLst>
        <pc:spChg chg="mod">
          <ac:chgData name="Natasha Doherty" userId="2f65fbf4-2eeb-41a6-a4bf-8744b8cf020e" providerId="ADAL" clId="{26D1023F-6080-40D4-A8DE-860C82DA115E}" dt="2025-04-08T21:45:40.839" v="62" actId="21"/>
          <ac:spMkLst>
            <pc:docMk/>
            <pc:sldMk cId="1193283968" sldId="256"/>
            <ac:spMk id="4" creationId="{552500ED-B21F-BE8B-31D1-685855A2D5BA}"/>
          </ac:spMkLst>
        </pc:spChg>
      </pc:sldChg>
      <pc:sldChg chg="modSp add mod">
        <pc:chgData name="Natasha Doherty" userId="2f65fbf4-2eeb-41a6-a4bf-8744b8cf020e" providerId="ADAL" clId="{26D1023F-6080-40D4-A8DE-860C82DA115E}" dt="2025-04-08T21:46:03.095" v="67" actId="404"/>
        <pc:sldMkLst>
          <pc:docMk/>
          <pc:sldMk cId="4010778841" sldId="258"/>
        </pc:sldMkLst>
        <pc:graphicFrameChg chg="mod modGraphic">
          <ac:chgData name="Natasha Doherty" userId="2f65fbf4-2eeb-41a6-a4bf-8744b8cf020e" providerId="ADAL" clId="{26D1023F-6080-40D4-A8DE-860C82DA115E}" dt="2025-04-08T21:46:03.095" v="67" actId="404"/>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26D1023F-6080-40D4-A8DE-860C82DA115E}" dt="2025-04-08T21:45:24.421" v="59" actId="20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26D1023F-6080-40D4-A8DE-860C82DA115E}" dt="2025-04-08T21:44:39.721" v="37" actId="6549"/>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26D1023F-6080-40D4-A8DE-860C82DA115E}" dt="2025-04-08T21:55:08.152" v="92" actId="47"/>
        <pc:sldMkLst>
          <pc:docMk/>
          <pc:sldMk cId="942868540" sldId="259"/>
        </pc:sldMkLst>
        <pc:spChg chg="del mod">
          <ac:chgData name="Natasha Doherty" userId="2f65fbf4-2eeb-41a6-a4bf-8744b8cf020e" providerId="ADAL" clId="{26D1023F-6080-40D4-A8DE-860C82DA115E}" dt="2025-04-08T21:54:14.876" v="78" actId="478"/>
          <ac:spMkLst>
            <pc:docMk/>
            <pc:sldMk cId="942868540" sldId="259"/>
            <ac:spMk id="2" creationId="{20792317-E436-4FC4-4877-11DCDA2DD0D7}"/>
          </ac:spMkLst>
        </pc:spChg>
        <pc:spChg chg="del mod">
          <ac:chgData name="Natasha Doherty" userId="2f65fbf4-2eeb-41a6-a4bf-8744b8cf020e" providerId="ADAL" clId="{26D1023F-6080-40D4-A8DE-860C82DA115E}" dt="2025-04-08T21:54:20.974" v="80" actId="478"/>
          <ac:spMkLst>
            <pc:docMk/>
            <pc:sldMk cId="942868540" sldId="259"/>
            <ac:spMk id="3" creationId="{EC44BC61-1D60-67D2-46C8-EEEE6F4883A6}"/>
          </ac:spMkLst>
        </pc:spChg>
        <pc:spChg chg="del">
          <ac:chgData name="Natasha Doherty" userId="2f65fbf4-2eeb-41a6-a4bf-8744b8cf020e" providerId="ADAL" clId="{26D1023F-6080-40D4-A8DE-860C82DA115E}" dt="2025-04-08T21:54:13.445" v="77" actId="478"/>
          <ac:spMkLst>
            <pc:docMk/>
            <pc:sldMk cId="942868540" sldId="259"/>
            <ac:spMk id="10" creationId="{2E4D3579-9CBB-6FAD-57E0-558438797AA5}"/>
          </ac:spMkLst>
        </pc:spChg>
        <pc:picChg chg="del">
          <ac:chgData name="Natasha Doherty" userId="2f65fbf4-2eeb-41a6-a4bf-8744b8cf020e" providerId="ADAL" clId="{26D1023F-6080-40D4-A8DE-860C82DA115E}" dt="2025-04-08T21:54:11.050" v="76" actId="478"/>
          <ac:picMkLst>
            <pc:docMk/>
            <pc:sldMk cId="942868540" sldId="259"/>
            <ac:picMk id="4" creationId="{0C0156B0-0E30-FC4F-4BA0-20DBBC1CFD69}"/>
          </ac:picMkLst>
        </pc:picChg>
      </pc:sldChg>
      <pc:sldChg chg="addSp delSp modSp add mod">
        <pc:chgData name="Natasha Doherty" userId="2f65fbf4-2eeb-41a6-a4bf-8744b8cf020e" providerId="ADAL" clId="{26D1023F-6080-40D4-A8DE-860C82DA115E}" dt="2025-04-08T21:55:02.291" v="91" actId="207"/>
        <pc:sldMkLst>
          <pc:docMk/>
          <pc:sldMk cId="2827377000" sldId="260"/>
        </pc:sldMkLst>
        <pc:spChg chg="add mod">
          <ac:chgData name="Natasha Doherty" userId="2f65fbf4-2eeb-41a6-a4bf-8744b8cf020e" providerId="ADAL" clId="{26D1023F-6080-40D4-A8DE-860C82DA115E}" dt="2025-04-08T21:54:40.029" v="85" actId="2085"/>
          <ac:spMkLst>
            <pc:docMk/>
            <pc:sldMk cId="2827377000" sldId="260"/>
            <ac:spMk id="3" creationId="{77A76ED3-5D94-A648-E028-E93E5BEB1422}"/>
          </ac:spMkLst>
        </pc:spChg>
        <pc:spChg chg="del">
          <ac:chgData name="Natasha Doherty" userId="2f65fbf4-2eeb-41a6-a4bf-8744b8cf020e" providerId="ADAL" clId="{26D1023F-6080-40D4-A8DE-860C82DA115E}" dt="2025-04-08T21:54:03.521" v="73" actId="478"/>
          <ac:spMkLst>
            <pc:docMk/>
            <pc:sldMk cId="2827377000" sldId="260"/>
            <ac:spMk id="4" creationId="{92F349AE-E831-F18A-B7FA-AEEBFB211AA5}"/>
          </ac:spMkLst>
        </pc:spChg>
        <pc:spChg chg="add mod">
          <ac:chgData name="Natasha Doherty" userId="2f65fbf4-2eeb-41a6-a4bf-8744b8cf020e" providerId="ADAL" clId="{26D1023F-6080-40D4-A8DE-860C82DA115E}" dt="2025-04-08T21:54:27.661" v="81"/>
          <ac:spMkLst>
            <pc:docMk/>
            <pc:sldMk cId="2827377000" sldId="260"/>
            <ac:spMk id="5" creationId="{D6B3C440-4FC7-01EE-CFDC-8E785E4E539B}"/>
          </ac:spMkLst>
        </pc:spChg>
        <pc:spChg chg="mod">
          <ac:chgData name="Natasha Doherty" userId="2f65fbf4-2eeb-41a6-a4bf-8744b8cf020e" providerId="ADAL" clId="{26D1023F-6080-40D4-A8DE-860C82DA115E}" dt="2025-04-08T21:54:06.281" v="75" actId="20577"/>
          <ac:spMkLst>
            <pc:docMk/>
            <pc:sldMk cId="2827377000" sldId="260"/>
            <ac:spMk id="6" creationId="{78D90122-7CB4-BEAE-BA76-3CFDCBAEF29F}"/>
          </ac:spMkLst>
        </pc:spChg>
        <pc:spChg chg="add mod">
          <ac:chgData name="Natasha Doherty" userId="2f65fbf4-2eeb-41a6-a4bf-8744b8cf020e" providerId="ADAL" clId="{26D1023F-6080-40D4-A8DE-860C82DA115E}" dt="2025-04-08T21:54:27.661" v="81"/>
          <ac:spMkLst>
            <pc:docMk/>
            <pc:sldMk cId="2827377000" sldId="260"/>
            <ac:spMk id="7" creationId="{269C53B1-61BC-D3AD-11C7-A1C7F26F8B32}"/>
          </ac:spMkLst>
        </pc:spChg>
        <pc:spChg chg="add mod">
          <ac:chgData name="Natasha Doherty" userId="2f65fbf4-2eeb-41a6-a4bf-8744b8cf020e" providerId="ADAL" clId="{26D1023F-6080-40D4-A8DE-860C82DA115E}" dt="2025-04-08T21:55:02.291" v="91" actId="207"/>
          <ac:spMkLst>
            <pc:docMk/>
            <pc:sldMk cId="2827377000" sldId="260"/>
            <ac:spMk id="11" creationId="{FD772753-6CB0-C1DF-5B67-C62E957056E8}"/>
          </ac:spMkLst>
        </pc:spChg>
        <pc:spChg chg="add mod">
          <ac:chgData name="Natasha Doherty" userId="2f65fbf4-2eeb-41a6-a4bf-8744b8cf020e" providerId="ADAL" clId="{26D1023F-6080-40D4-A8DE-860C82DA115E}" dt="2025-04-08T21:54:27.661" v="81"/>
          <ac:spMkLst>
            <pc:docMk/>
            <pc:sldMk cId="2827377000" sldId="260"/>
            <ac:spMk id="15" creationId="{CDE19567-8066-321C-E71F-6A1DC338FF2B}"/>
          </ac:spMkLst>
        </pc:spChg>
        <pc:spChg chg="add mod">
          <ac:chgData name="Natasha Doherty" userId="2f65fbf4-2eeb-41a6-a4bf-8744b8cf020e" providerId="ADAL" clId="{26D1023F-6080-40D4-A8DE-860C82DA115E}" dt="2025-04-08T21:54:27.661" v="81"/>
          <ac:spMkLst>
            <pc:docMk/>
            <pc:sldMk cId="2827377000" sldId="260"/>
            <ac:spMk id="16" creationId="{1A7DAB4F-C4F0-3DBC-538D-B839FCA09813}"/>
          </ac:spMkLst>
        </pc:spChg>
        <pc:spChg chg="add mod">
          <ac:chgData name="Natasha Doherty" userId="2f65fbf4-2eeb-41a6-a4bf-8744b8cf020e" providerId="ADAL" clId="{26D1023F-6080-40D4-A8DE-860C82DA115E}" dt="2025-04-08T21:54:27.661" v="81"/>
          <ac:spMkLst>
            <pc:docMk/>
            <pc:sldMk cId="2827377000" sldId="260"/>
            <ac:spMk id="18" creationId="{B68BAE62-7DD9-1740-C8F3-72C79A946B8E}"/>
          </ac:spMkLst>
        </pc:spChg>
        <pc:spChg chg="add mod">
          <ac:chgData name="Natasha Doherty" userId="2f65fbf4-2eeb-41a6-a4bf-8744b8cf020e" providerId="ADAL" clId="{26D1023F-6080-40D4-A8DE-860C82DA115E}" dt="2025-04-08T21:55:00.117" v="90" actId="207"/>
          <ac:spMkLst>
            <pc:docMk/>
            <pc:sldMk cId="2827377000" sldId="260"/>
            <ac:spMk id="22" creationId="{1DD81755-93F8-4774-E815-3BCC961136FB}"/>
          </ac:spMkLst>
        </pc:spChg>
        <pc:spChg chg="add mod">
          <ac:chgData name="Natasha Doherty" userId="2f65fbf4-2eeb-41a6-a4bf-8744b8cf020e" providerId="ADAL" clId="{26D1023F-6080-40D4-A8DE-860C82DA115E}" dt="2025-04-08T21:54:27.661" v="81"/>
          <ac:spMkLst>
            <pc:docMk/>
            <pc:sldMk cId="2827377000" sldId="260"/>
            <ac:spMk id="24" creationId="{6C24AC7B-627E-63FD-6B38-DD147881A672}"/>
          </ac:spMkLst>
        </pc:spChg>
        <pc:spChg chg="add mod">
          <ac:chgData name="Natasha Doherty" userId="2f65fbf4-2eeb-41a6-a4bf-8744b8cf020e" providerId="ADAL" clId="{26D1023F-6080-40D4-A8DE-860C82DA115E}" dt="2025-04-08T21:54:27.661" v="81"/>
          <ac:spMkLst>
            <pc:docMk/>
            <pc:sldMk cId="2827377000" sldId="260"/>
            <ac:spMk id="25" creationId="{AB10E1FB-DC63-937E-FFBB-DEC0554E8A87}"/>
          </ac:spMkLst>
        </pc:spChg>
        <pc:graphicFrameChg chg="del modGraphic">
          <ac:chgData name="Natasha Doherty" userId="2f65fbf4-2eeb-41a6-a4bf-8744b8cf020e" providerId="ADAL" clId="{26D1023F-6080-40D4-A8DE-860C82DA115E}" dt="2025-04-08T21:54:01.453" v="72" actId="478"/>
          <ac:graphicFrameMkLst>
            <pc:docMk/>
            <pc:sldMk cId="2827377000" sldId="260"/>
            <ac:graphicFrameMk id="9" creationId="{FAC97AB7-5117-F92A-E5A9-8839A75AEF0A}"/>
          </ac:graphicFrameMkLst>
        </pc:graphicFrameChg>
        <pc:graphicFrameChg chg="del">
          <ac:chgData name="Natasha Doherty" userId="2f65fbf4-2eeb-41a6-a4bf-8744b8cf020e" providerId="ADAL" clId="{26D1023F-6080-40D4-A8DE-860C82DA115E}" dt="2025-04-08T21:53:57.541" v="70" actId="478"/>
          <ac:graphicFrameMkLst>
            <pc:docMk/>
            <pc:sldMk cId="2827377000" sldId="260"/>
            <ac:graphicFrameMk id="10" creationId="{AE61BC73-E632-8F1B-AA05-9D6B3DD356C5}"/>
          </ac:graphicFrameMkLst>
        </pc:graphicFrameChg>
        <pc:graphicFrameChg chg="modGraphic">
          <ac:chgData name="Natasha Doherty" userId="2f65fbf4-2eeb-41a6-a4bf-8744b8cf020e" providerId="ADAL" clId="{26D1023F-6080-40D4-A8DE-860C82DA115E}" dt="2025-04-08T21:54:54.744" v="89" actId="207"/>
          <ac:graphicFrameMkLst>
            <pc:docMk/>
            <pc:sldMk cId="2827377000" sldId="260"/>
            <ac:graphicFrameMk id="12" creationId="{E7DCCB01-221E-DE3F-9FBA-BE2172B92594}"/>
          </ac:graphicFrameMkLst>
        </pc:graphicFrameChg>
        <pc:graphicFrameChg chg="modGraphic">
          <ac:chgData name="Natasha Doherty" userId="2f65fbf4-2eeb-41a6-a4bf-8744b8cf020e" providerId="ADAL" clId="{26D1023F-6080-40D4-A8DE-860C82DA115E}" dt="2025-04-08T21:54:51.458" v="88" actId="207"/>
          <ac:graphicFrameMkLst>
            <pc:docMk/>
            <pc:sldMk cId="2827377000" sldId="260"/>
            <ac:graphicFrameMk id="23" creationId="{84FCC7EF-68E4-A673-60E0-8EB46388012F}"/>
          </ac:graphicFrameMkLst>
        </pc:graphicFrameChg>
        <pc:picChg chg="mod">
          <ac:chgData name="Natasha Doherty" userId="2f65fbf4-2eeb-41a6-a4bf-8744b8cf020e" providerId="ADAL" clId="{26D1023F-6080-40D4-A8DE-860C82DA115E}" dt="2025-04-08T21:53:55.675" v="69" actId="14100"/>
          <ac:picMkLst>
            <pc:docMk/>
            <pc:sldMk cId="2827377000" sldId="260"/>
            <ac:picMk id="8" creationId="{9D3B6088-9C3D-A6A9-D4E5-5047B6F48DA1}"/>
          </ac:picMkLst>
        </pc:picChg>
      </pc:sldChg>
      <pc:sldMasterChg chg="del delSldLayout">
        <pc:chgData name="Natasha Doherty" userId="2f65fbf4-2eeb-41a6-a4bf-8744b8cf020e" providerId="ADAL" clId="{26D1023F-6080-40D4-A8DE-860C82DA115E}" dt="2025-04-08T21:55:10.464" v="93" actId="47"/>
        <pc:sldMasterMkLst>
          <pc:docMk/>
          <pc:sldMasterMk cId="4033725361" sldId="2147483660"/>
        </pc:sldMasterMkLst>
        <pc:sldLayoutChg chg="del">
          <pc:chgData name="Natasha Doherty" userId="2f65fbf4-2eeb-41a6-a4bf-8744b8cf020e" providerId="ADAL" clId="{26D1023F-6080-40D4-A8DE-860C82DA115E}" dt="2025-04-08T21:55:10.464" v="93" actId="47"/>
          <pc:sldLayoutMkLst>
            <pc:docMk/>
            <pc:sldMasterMk cId="4033725361" sldId="2147483660"/>
            <pc:sldLayoutMk cId="1805034136" sldId="2147483661"/>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4148181341" sldId="2147483662"/>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988804615" sldId="2147483663"/>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4267573378" sldId="2147483664"/>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3581939887" sldId="2147483665"/>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1361151431" sldId="2147483666"/>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2638023743" sldId="2147483667"/>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2050975725" sldId="2147483668"/>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4010366310" sldId="2147483669"/>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1226103444" sldId="2147483670"/>
          </pc:sldLayoutMkLst>
        </pc:sldLayoutChg>
        <pc:sldLayoutChg chg="del">
          <pc:chgData name="Natasha Doherty" userId="2f65fbf4-2eeb-41a6-a4bf-8744b8cf020e" providerId="ADAL" clId="{26D1023F-6080-40D4-A8DE-860C82DA115E}" dt="2025-04-08T21:55:10.464" v="93" actId="47"/>
          <pc:sldLayoutMkLst>
            <pc:docMk/>
            <pc:sldMasterMk cId="4033725361" sldId="2147483660"/>
            <pc:sldLayoutMk cId="399434501" sldId="2147483671"/>
          </pc:sldLayoutMkLst>
        </pc:sldLayoutChg>
      </pc:sldMaster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7BEE0-EA68-BC13-E996-170FD8F47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6AFE5A-5FA5-7D6B-7C8E-B54593F0B961}"/>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F9E93A1D-5DB2-6C46-E2FD-168B664A116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1E9CC1E-1DB2-2D8D-53BD-A1F6D9E5A11C}"/>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1506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4311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6593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7565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39608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94155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82328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963710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8917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58324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80708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5379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1584308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864435306"/>
              </p:ext>
            </p:extLst>
          </p:nvPr>
        </p:nvGraphicFramePr>
        <p:xfrm>
          <a:off x="1702546" y="3914509"/>
          <a:ext cx="9194896" cy="2227760"/>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3D1001)</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Storyboard</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an activity used to expand on the ideas generated during the workshop and outline what will happen throughout the journey.</a:t>
                      </a:r>
                      <a:r>
                        <a:rPr lang="en-GB" sz="1200" b="0" i="0" u="none" strike="noStrike" kern="1200" cap="none" spc="0" normalizeH="0" baseline="0" noProof="0" dirty="0">
                          <a:ln>
                            <a:noFill/>
                          </a:ln>
                          <a:solidFill>
                            <a:prstClr val="black"/>
                          </a:solidFill>
                          <a:effectLst/>
                          <a:uLnTx/>
                          <a:uFillTx/>
                          <a:latin typeface="Montserrat Light"/>
                          <a:ea typeface="+mn-ea"/>
                          <a:cs typeface="+mn-cs"/>
                        </a:rPr>
                        <a:t>  For people outside of an organisation or service, it can bring to light the various stages of a service or the elements of a software or process design.  This can enable better assessment of the resources, skills, systems and the like required to bring a new service or process to life.</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www.designkit.org/resources/1.html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854132447"/>
              </p:ext>
            </p:extLst>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741863367"/>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3D1001 – Storyboard</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281671F-F259-AD36-2B65-343538DB8FE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1D8A0B1-B548-EABD-4DDE-8608EC825FB1}"/>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41D8A0B1-B548-EABD-4DDE-8608EC825FB1}"/>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8D90122-7CB4-BEAE-BA76-3CFDCBAEF29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9D3B6088-9C3D-A6A9-D4E5-5047B6F48DA1}"/>
              </a:ext>
            </a:extLst>
          </p:cNvPr>
          <p:cNvPicPr>
            <a:picLocks noChangeAspect="1"/>
          </p:cNvPicPr>
          <p:nvPr/>
        </p:nvPicPr>
        <p:blipFill>
          <a:blip r:embed="rId6"/>
          <a:stretch>
            <a:fillRect/>
          </a:stretch>
        </p:blipFill>
        <p:spPr>
          <a:xfrm>
            <a:off x="624467" y="813684"/>
            <a:ext cx="2863598" cy="432410"/>
          </a:xfrm>
          <a:prstGeom prst="rect">
            <a:avLst/>
          </a:prstGeom>
        </p:spPr>
      </p:pic>
      <p:cxnSp>
        <p:nvCxnSpPr>
          <p:cNvPr id="14" name="Straight Connector 13">
            <a:extLst>
              <a:ext uri="{FF2B5EF4-FFF2-40B4-BE49-F238E27FC236}">
                <a16:creationId xmlns:a16="http://schemas.microsoft.com/office/drawing/2014/main" id="{960E81E5-AD5F-A9C5-017F-3CFBE204A6A5}"/>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1C0A9C5-9AEC-96F6-8E3A-C15188464605}"/>
              </a:ext>
            </a:extLst>
          </p:cNvPr>
          <p:cNvGraphicFramePr>
            <a:graphicFrameLocks noGrp="1"/>
          </p:cNvGraphicFramePr>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3D1001 – Storyboard</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F62675B7-6DD9-4004-9C14-8D9268E508C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DFCA6B6F-8207-B1E3-CB50-EB661E54000D}"/>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D6373009-4F18-7B1F-D5E0-C0315AD2FFF5}"/>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95E39FA9-70FD-B617-353B-4F33FA51BB68}"/>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7A76ED3-5D94-A648-E028-E93E5BEB1422}"/>
              </a:ext>
            </a:extLst>
          </p:cNvPr>
          <p:cNvSpPr/>
          <p:nvPr/>
        </p:nvSpPr>
        <p:spPr>
          <a:xfrm>
            <a:off x="0" y="1728829"/>
            <a:ext cx="12599988" cy="523221"/>
          </a:xfrm>
          <a:prstGeom prst="rect">
            <a:avLst/>
          </a:prstGeom>
          <a:solidFill>
            <a:srgbClr val="F1693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D6B3C440-4FC7-01EE-CFDC-8E785E4E539B}"/>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Storyboard </a:t>
            </a:r>
          </a:p>
        </p:txBody>
      </p:sp>
      <p:sp>
        <p:nvSpPr>
          <p:cNvPr id="7" name="Rectangle 6">
            <a:extLst>
              <a:ext uri="{FF2B5EF4-FFF2-40B4-BE49-F238E27FC236}">
                <a16:creationId xmlns:a16="http://schemas.microsoft.com/office/drawing/2014/main" id="{269C53B1-61BC-D3AD-11C7-A1C7F26F8B32}"/>
              </a:ext>
            </a:extLst>
          </p:cNvPr>
          <p:cNvSpPr/>
          <p:nvPr/>
        </p:nvSpPr>
        <p:spPr>
          <a:xfrm>
            <a:off x="1292130" y="2536985"/>
            <a:ext cx="4434840" cy="4980304"/>
          </a:xfrm>
          <a:prstGeom prst="rect">
            <a:avLst/>
          </a:prstGeom>
          <a:noFill/>
          <a:ln w="19050" cap="flat" cmpd="sng" algn="ctr">
            <a:solidFill>
              <a:srgbClr val="257B34"/>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D772753-6CB0-C1DF-5B67-C62E957056E8}"/>
              </a:ext>
            </a:extLst>
          </p:cNvPr>
          <p:cNvSpPr/>
          <p:nvPr/>
        </p:nvSpPr>
        <p:spPr>
          <a:xfrm>
            <a:off x="1520730" y="3073305"/>
            <a:ext cx="3968496" cy="2029968"/>
          </a:xfrm>
          <a:prstGeom prst="rect">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2" name="Table 11">
            <a:extLst>
              <a:ext uri="{FF2B5EF4-FFF2-40B4-BE49-F238E27FC236}">
                <a16:creationId xmlns:a16="http://schemas.microsoft.com/office/drawing/2014/main" id="{E7DCCB01-221E-DE3F-9FBA-BE2172B92594}"/>
              </a:ext>
            </a:extLst>
          </p:cNvPr>
          <p:cNvGraphicFramePr>
            <a:graphicFrameLocks noGrp="1"/>
          </p:cNvGraphicFramePr>
          <p:nvPr>
            <p:extLst>
              <p:ext uri="{D42A27DB-BD31-4B8C-83A1-F6EECF244321}">
                <p14:modId xmlns:p14="http://schemas.microsoft.com/office/powerpoint/2010/main" val="2672090952"/>
              </p:ext>
            </p:extLst>
          </p:nvPr>
        </p:nvGraphicFramePr>
        <p:xfrm>
          <a:off x="1520730" y="5290951"/>
          <a:ext cx="3968496" cy="1810218"/>
        </p:xfrm>
        <a:graphic>
          <a:graphicData uri="http://schemas.openxmlformats.org/drawingml/2006/table">
            <a:tbl>
              <a:tblPr firstRow="1" bandRow="1"/>
              <a:tblGrid>
                <a:gridCol w="3968496">
                  <a:extLst>
                    <a:ext uri="{9D8B030D-6E8A-4147-A177-3AD203B41FA5}">
                      <a16:colId xmlns:a16="http://schemas.microsoft.com/office/drawing/2014/main" val="2832183712"/>
                    </a:ext>
                  </a:extLst>
                </a:gridCol>
              </a:tblGrid>
              <a:tr h="255983">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marL="0" algn="l" defTabSz="1180239" rtl="0" eaLnBrk="1" latinLnBrk="0" hangingPunct="1"/>
                      <a:r>
                        <a:rPr lang="en-AU" sz="1200" b="1" kern="1200" dirty="0">
                          <a:solidFill>
                            <a:prstClr val="white"/>
                          </a:solidFill>
                          <a:latin typeface="Montserrat Light" panose="00000400000000000000" pitchFamily="2" charset="0"/>
                          <a:ea typeface="+mn-ea"/>
                          <a:cs typeface="+mn-cs"/>
                        </a:rPr>
                        <a:t>What’s happening</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1527726656"/>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514489471"/>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669192927"/>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005579220"/>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608777619"/>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732652262"/>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46477421"/>
                  </a:ext>
                </a:extLst>
              </a:tr>
            </a:tbl>
          </a:graphicData>
        </a:graphic>
      </p:graphicFrame>
      <p:sp>
        <p:nvSpPr>
          <p:cNvPr id="15" name="TextBox 14">
            <a:extLst>
              <a:ext uri="{FF2B5EF4-FFF2-40B4-BE49-F238E27FC236}">
                <a16:creationId xmlns:a16="http://schemas.microsoft.com/office/drawing/2014/main" id="{CDE19567-8066-321C-E71F-6A1DC338FF2B}"/>
              </a:ext>
            </a:extLst>
          </p:cNvPr>
          <p:cNvSpPr txBox="1"/>
          <p:nvPr/>
        </p:nvSpPr>
        <p:spPr>
          <a:xfrm>
            <a:off x="1463580" y="2629753"/>
            <a:ext cx="2580894" cy="369332"/>
          </a:xfrm>
          <a:prstGeom prst="rect">
            <a:avLst/>
          </a:prstGeom>
          <a:noFill/>
        </p:spPr>
        <p:txBody>
          <a:bodyPr wrap="square">
            <a:spAutoFit/>
          </a:bodyPr>
          <a:lstStyle/>
          <a:p>
            <a:pPr defTabSz="1180239"/>
            <a:r>
              <a:rPr lang="en-AU" b="1" dirty="0">
                <a:solidFill>
                  <a:srgbClr val="257B34"/>
                </a:solidFill>
                <a:latin typeface="Montserrat Light" panose="00000400000000000000" pitchFamily="2" charset="0"/>
              </a:rPr>
              <a:t>Title</a:t>
            </a:r>
          </a:p>
        </p:txBody>
      </p:sp>
      <p:sp>
        <p:nvSpPr>
          <p:cNvPr id="16" name="TextBox 15">
            <a:extLst>
              <a:ext uri="{FF2B5EF4-FFF2-40B4-BE49-F238E27FC236}">
                <a16:creationId xmlns:a16="http://schemas.microsoft.com/office/drawing/2014/main" id="{1A7DAB4F-C4F0-3DBC-538D-B839FCA09813}"/>
              </a:ext>
            </a:extLst>
          </p:cNvPr>
          <p:cNvSpPr txBox="1"/>
          <p:nvPr/>
        </p:nvSpPr>
        <p:spPr>
          <a:xfrm>
            <a:off x="2361272" y="3939725"/>
            <a:ext cx="2287413" cy="276999"/>
          </a:xfrm>
          <a:prstGeom prst="rect">
            <a:avLst/>
          </a:prstGeom>
          <a:noFill/>
        </p:spPr>
        <p:txBody>
          <a:bodyPr wrap="square">
            <a:spAutoFit/>
          </a:bodyPr>
          <a:lstStyle/>
          <a:p>
            <a:pPr algn="ctr" defTabSz="1180239"/>
            <a:r>
              <a:rPr lang="en-AU" sz="1200" b="1" dirty="0">
                <a:solidFill>
                  <a:prstClr val="white">
                    <a:lumMod val="65000"/>
                  </a:prstClr>
                </a:solidFill>
                <a:latin typeface="Montserrat Light" panose="00000400000000000000" pitchFamily="2" charset="0"/>
              </a:rPr>
              <a:t>Place post it drawing here</a:t>
            </a:r>
          </a:p>
        </p:txBody>
      </p:sp>
      <p:sp>
        <p:nvSpPr>
          <p:cNvPr id="18" name="Rectangle 17">
            <a:extLst>
              <a:ext uri="{FF2B5EF4-FFF2-40B4-BE49-F238E27FC236}">
                <a16:creationId xmlns:a16="http://schemas.microsoft.com/office/drawing/2014/main" id="{B68BAE62-7DD9-1740-C8F3-72C79A946B8E}"/>
              </a:ext>
            </a:extLst>
          </p:cNvPr>
          <p:cNvSpPr/>
          <p:nvPr/>
        </p:nvSpPr>
        <p:spPr>
          <a:xfrm>
            <a:off x="6022880" y="2536985"/>
            <a:ext cx="4434840" cy="4980304"/>
          </a:xfrm>
          <a:prstGeom prst="rect">
            <a:avLst/>
          </a:prstGeom>
          <a:noFill/>
          <a:ln w="19050" cap="flat" cmpd="sng" algn="ctr">
            <a:solidFill>
              <a:srgbClr val="257B34"/>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1DD81755-93F8-4774-E815-3BCC961136FB}"/>
              </a:ext>
            </a:extLst>
          </p:cNvPr>
          <p:cNvSpPr/>
          <p:nvPr/>
        </p:nvSpPr>
        <p:spPr>
          <a:xfrm>
            <a:off x="6251480" y="3073305"/>
            <a:ext cx="3968496" cy="2029968"/>
          </a:xfrm>
          <a:prstGeom prst="rect">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aphicFrame>
        <p:nvGraphicFramePr>
          <p:cNvPr id="23" name="Table 22">
            <a:extLst>
              <a:ext uri="{FF2B5EF4-FFF2-40B4-BE49-F238E27FC236}">
                <a16:creationId xmlns:a16="http://schemas.microsoft.com/office/drawing/2014/main" id="{84FCC7EF-68E4-A673-60E0-8EB46388012F}"/>
              </a:ext>
            </a:extLst>
          </p:cNvPr>
          <p:cNvGraphicFramePr>
            <a:graphicFrameLocks noGrp="1"/>
          </p:cNvGraphicFramePr>
          <p:nvPr>
            <p:extLst>
              <p:ext uri="{D42A27DB-BD31-4B8C-83A1-F6EECF244321}">
                <p14:modId xmlns:p14="http://schemas.microsoft.com/office/powerpoint/2010/main" val="497691199"/>
              </p:ext>
            </p:extLst>
          </p:nvPr>
        </p:nvGraphicFramePr>
        <p:xfrm>
          <a:off x="6251480" y="5290951"/>
          <a:ext cx="3968496" cy="1810218"/>
        </p:xfrm>
        <a:graphic>
          <a:graphicData uri="http://schemas.openxmlformats.org/drawingml/2006/table">
            <a:tbl>
              <a:tblPr firstRow="1" bandRow="1"/>
              <a:tblGrid>
                <a:gridCol w="3968496">
                  <a:extLst>
                    <a:ext uri="{9D8B030D-6E8A-4147-A177-3AD203B41FA5}">
                      <a16:colId xmlns:a16="http://schemas.microsoft.com/office/drawing/2014/main" val="2832183712"/>
                    </a:ext>
                  </a:extLst>
                </a:gridCol>
              </a:tblGrid>
              <a:tr h="255983">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marL="0" algn="l" defTabSz="1180239" rtl="0" eaLnBrk="1" latinLnBrk="0" hangingPunct="1"/>
                      <a:r>
                        <a:rPr lang="en-AU" sz="1200" b="1" kern="1200" dirty="0">
                          <a:solidFill>
                            <a:prstClr val="white"/>
                          </a:solidFill>
                          <a:latin typeface="Montserrat Light" panose="00000400000000000000" pitchFamily="2" charset="0"/>
                          <a:ea typeface="+mn-ea"/>
                          <a:cs typeface="+mn-cs"/>
                        </a:rPr>
                        <a:t>What’s happening</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1527726656"/>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514489471"/>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669192927"/>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005579220"/>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608777619"/>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732652262"/>
                  </a:ext>
                </a:extLst>
              </a:tr>
              <a:tr h="255983">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46477421"/>
                  </a:ext>
                </a:extLst>
              </a:tr>
            </a:tbl>
          </a:graphicData>
        </a:graphic>
      </p:graphicFrame>
      <p:sp>
        <p:nvSpPr>
          <p:cNvPr id="24" name="TextBox 23">
            <a:extLst>
              <a:ext uri="{FF2B5EF4-FFF2-40B4-BE49-F238E27FC236}">
                <a16:creationId xmlns:a16="http://schemas.microsoft.com/office/drawing/2014/main" id="{6C24AC7B-627E-63FD-6B38-DD147881A672}"/>
              </a:ext>
            </a:extLst>
          </p:cNvPr>
          <p:cNvSpPr txBox="1"/>
          <p:nvPr/>
        </p:nvSpPr>
        <p:spPr>
          <a:xfrm>
            <a:off x="6194330" y="2629753"/>
            <a:ext cx="2580894" cy="369332"/>
          </a:xfrm>
          <a:prstGeom prst="rect">
            <a:avLst/>
          </a:prstGeom>
          <a:noFill/>
        </p:spPr>
        <p:txBody>
          <a:bodyPr wrap="square">
            <a:spAutoFit/>
          </a:bodyPr>
          <a:lstStyle/>
          <a:p>
            <a:pPr defTabSz="1180239"/>
            <a:r>
              <a:rPr lang="en-AU" b="1" dirty="0">
                <a:solidFill>
                  <a:srgbClr val="257B34"/>
                </a:solidFill>
                <a:latin typeface="Montserrat Light" panose="00000400000000000000" pitchFamily="2" charset="0"/>
              </a:rPr>
              <a:t>Title</a:t>
            </a:r>
          </a:p>
        </p:txBody>
      </p:sp>
      <p:sp>
        <p:nvSpPr>
          <p:cNvPr id="25" name="TextBox 24">
            <a:extLst>
              <a:ext uri="{FF2B5EF4-FFF2-40B4-BE49-F238E27FC236}">
                <a16:creationId xmlns:a16="http://schemas.microsoft.com/office/drawing/2014/main" id="{AB10E1FB-DC63-937E-FFBB-DEC0554E8A87}"/>
              </a:ext>
            </a:extLst>
          </p:cNvPr>
          <p:cNvSpPr txBox="1"/>
          <p:nvPr/>
        </p:nvSpPr>
        <p:spPr>
          <a:xfrm>
            <a:off x="7092022" y="3939725"/>
            <a:ext cx="2287413" cy="276999"/>
          </a:xfrm>
          <a:prstGeom prst="rect">
            <a:avLst/>
          </a:prstGeom>
          <a:noFill/>
        </p:spPr>
        <p:txBody>
          <a:bodyPr wrap="square">
            <a:spAutoFit/>
          </a:bodyPr>
          <a:lstStyle/>
          <a:p>
            <a:pPr algn="ctr" defTabSz="1180239"/>
            <a:r>
              <a:rPr lang="en-AU" sz="1200" b="1" dirty="0">
                <a:solidFill>
                  <a:prstClr val="white">
                    <a:lumMod val="65000"/>
                  </a:prstClr>
                </a:solidFill>
                <a:latin typeface="Montserrat Light" panose="00000400000000000000" pitchFamily="2" charset="0"/>
              </a:rPr>
              <a:t>Place post it drawing here</a:t>
            </a:r>
          </a:p>
        </p:txBody>
      </p:sp>
    </p:spTree>
    <p:extLst>
      <p:ext uri="{BB962C8B-B14F-4D97-AF65-F5344CB8AC3E}">
        <p14:creationId xmlns:p14="http://schemas.microsoft.com/office/powerpoint/2010/main" val="28273770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www.w3.org/XML/1998/namespace"/>
    <ds:schemaRef ds:uri="http://purl.org/dc/terms/"/>
    <ds:schemaRef ds:uri="http://schemas.microsoft.com/sharepoint/v3"/>
    <ds:schemaRef ds:uri="http://purl.org/dc/dcmitype/"/>
    <ds:schemaRef ds:uri="http://schemas.microsoft.com/office/infopath/2007/PartnerControls"/>
    <ds:schemaRef ds:uri="http://schemas.microsoft.com/office/2006/documentManagement/types"/>
    <ds:schemaRef ds:uri="http://purl.org/dc/elements/1.1/"/>
    <ds:schemaRef ds:uri="4fa68556-e527-41a8-8fe0-ca53270d6849"/>
    <ds:schemaRef ds:uri="http://schemas.openxmlformats.org/package/2006/metadata/core-properties"/>
    <ds:schemaRef ds:uri="3b86de50-e94e-4e35-ab30-83628ca558a0"/>
    <ds:schemaRef ds:uri="http://schemas.microsoft.com/office/2006/metadata/properties"/>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43137083-A37F-4F16-92B6-0340D44CA57F}"/>
</file>

<file path=docProps/app.xml><?xml version="1.0" encoding="utf-8"?>
<Properties xmlns="http://schemas.openxmlformats.org/officeDocument/2006/extended-properties" xmlns:vt="http://schemas.openxmlformats.org/officeDocument/2006/docPropsVTypes">
  <Template>Office Theme</Template>
  <TotalTime>11</TotalTime>
  <Words>460</Words>
  <Application>Microsoft Office PowerPoint</Application>
  <PresentationFormat>Custom</PresentationFormat>
  <Paragraphs>40</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27</cp:revision>
  <dcterms:created xsi:type="dcterms:W3CDTF">2024-10-22T06:55:56Z</dcterms:created>
  <dcterms:modified xsi:type="dcterms:W3CDTF">2025-05-05T05:21:01Z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