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B64A"/>
    <a:srgbClr val="257B34"/>
    <a:srgbClr val="F3FBF4"/>
    <a:srgbClr val="D2F2D7"/>
    <a:srgbClr val="76D886"/>
    <a:srgbClr val="1661D5"/>
    <a:srgbClr val="D2E1FA"/>
    <a:srgbClr val="E8F0FC"/>
    <a:srgbClr val="F0E9CC"/>
    <a:srgbClr val="DACA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4C8E5A-1A6C-7FD2-0E3C-110A589A8ECC}" v="8" dt="2025-05-05T05:22:41.9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ey Johnson" userId="S::traceyj_inalapc.org.au#ext#@ethicol.onmicrosoft.com::e7955945-38dd-4fa0-930e-e53c504fbbc7" providerId="AD" clId="Web-{1F4C8E5A-1A6C-7FD2-0E3C-110A589A8ECC}"/>
    <pc:docChg chg="modSld">
      <pc:chgData name="Tracey Johnson" userId="S::traceyj_inalapc.org.au#ext#@ethicol.onmicrosoft.com::e7955945-38dd-4fa0-930e-e53c504fbbc7" providerId="AD" clId="Web-{1F4C8E5A-1A6C-7FD2-0E3C-110A589A8ECC}" dt="2025-05-05T05:22:41.901" v="5"/>
      <pc:docMkLst>
        <pc:docMk/>
      </pc:docMkLst>
      <pc:sldChg chg="modSp">
        <pc:chgData name="Tracey Johnson" userId="S::traceyj_inalapc.org.au#ext#@ethicol.onmicrosoft.com::e7955945-38dd-4fa0-930e-e53c504fbbc7" providerId="AD" clId="Web-{1F4C8E5A-1A6C-7FD2-0E3C-110A589A8ECC}" dt="2025-05-05T05:22:28.213" v="3"/>
        <pc:sldMkLst>
          <pc:docMk/>
          <pc:sldMk cId="4010778841" sldId="258"/>
        </pc:sldMkLst>
        <pc:graphicFrameChg chg="mod modGraphic">
          <ac:chgData name="Tracey Johnson" userId="S::traceyj_inalapc.org.au#ext#@ethicol.onmicrosoft.com::e7955945-38dd-4fa0-930e-e53c504fbbc7" providerId="AD" clId="Web-{1F4C8E5A-1A6C-7FD2-0E3C-110A589A8ECC}" dt="2025-05-05T05:22:28.213" v="3"/>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1F4C8E5A-1A6C-7FD2-0E3C-110A589A8ECC}" dt="2025-05-05T05:22:41.901" v="5"/>
        <pc:sldMkLst>
          <pc:docMk/>
          <pc:sldMk cId="2521091727" sldId="260"/>
        </pc:sldMkLst>
        <pc:graphicFrameChg chg="mod modGraphic">
          <ac:chgData name="Tracey Johnson" userId="S::traceyj_inalapc.org.au#ext#@ethicol.onmicrosoft.com::e7955945-38dd-4fa0-930e-e53c504fbbc7" providerId="AD" clId="Web-{1F4C8E5A-1A6C-7FD2-0E3C-110A589A8ECC}" dt="2025-05-05T05:22:41.901" v="5"/>
          <ac:graphicFrameMkLst>
            <pc:docMk/>
            <pc:sldMk cId="2521091727" sldId="260"/>
            <ac:graphicFrameMk id="4" creationId="{E8BC15B8-4132-5C8D-2D53-9B8162F748C5}"/>
          </ac:graphicFrameMkLst>
        </pc:graphicFrameChg>
      </pc:sldChg>
    </pc:docChg>
  </pc:docChgLst>
  <pc:docChgLst>
    <pc:chgData name="Natasha Doherty" userId="2f65fbf4-2eeb-41a6-a4bf-8744b8cf020e" providerId="ADAL" clId="{8705B6F9-22E5-41E1-AE29-376DD0739A17}"/>
    <pc:docChg chg="undo custSel modSld">
      <pc:chgData name="Natasha Doherty" userId="2f65fbf4-2eeb-41a6-a4bf-8744b8cf020e" providerId="ADAL" clId="{8705B6F9-22E5-41E1-AE29-376DD0739A17}" dt="2025-04-28T01:12:31.283" v="561" actId="20577"/>
      <pc:docMkLst>
        <pc:docMk/>
      </pc:docMkLst>
      <pc:sldChg chg="modSp mod">
        <pc:chgData name="Natasha Doherty" userId="2f65fbf4-2eeb-41a6-a4bf-8744b8cf020e" providerId="ADAL" clId="{8705B6F9-22E5-41E1-AE29-376DD0739A17}" dt="2025-04-28T01:12:31.283" v="561" actId="20577"/>
        <pc:sldMkLst>
          <pc:docMk/>
          <pc:sldMk cId="4010778841" sldId="258"/>
        </pc:sldMkLst>
        <pc:graphicFrameChg chg="mod modGraphic">
          <ac:chgData name="Natasha Doherty" userId="2f65fbf4-2eeb-41a6-a4bf-8744b8cf020e" providerId="ADAL" clId="{8705B6F9-22E5-41E1-AE29-376DD0739A17}" dt="2025-04-28T01:12:31.283" v="561"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8705B6F9-22E5-41E1-AE29-376DD0739A17}" dt="2025-04-28T00:59:51.208" v="46" actId="20577"/>
          <ac:graphicFrameMkLst>
            <pc:docMk/>
            <pc:sldMk cId="4010778841" sldId="258"/>
            <ac:graphicFrameMk id="17" creationId="{61FFC170-F895-5834-DC1D-D3303407BE54}"/>
          </ac:graphicFrameMkLst>
        </pc:graphicFrameChg>
      </pc:sldChg>
      <pc:sldChg chg="addSp delSp modSp mod">
        <pc:chgData name="Natasha Doherty" userId="2f65fbf4-2eeb-41a6-a4bf-8744b8cf020e" providerId="ADAL" clId="{8705B6F9-22E5-41E1-AE29-376DD0739A17}" dt="2025-04-28T01:12:16.395" v="559" actId="20577"/>
        <pc:sldMkLst>
          <pc:docMk/>
          <pc:sldMk cId="2521091727" sldId="260"/>
        </pc:sldMkLst>
        <pc:spChg chg="mod">
          <ac:chgData name="Natasha Doherty" userId="2f65fbf4-2eeb-41a6-a4bf-8744b8cf020e" providerId="ADAL" clId="{8705B6F9-22E5-41E1-AE29-376DD0739A17}" dt="2025-04-28T01:01:25.100" v="146" actId="20577"/>
          <ac:spMkLst>
            <pc:docMk/>
            <pc:sldMk cId="2521091727" sldId="260"/>
            <ac:spMk id="5" creationId="{A39FEBBB-1D4F-AA57-1E40-5B3A545A75AF}"/>
          </ac:spMkLst>
        </pc:spChg>
        <pc:spChg chg="mod">
          <ac:chgData name="Natasha Doherty" userId="2f65fbf4-2eeb-41a6-a4bf-8744b8cf020e" providerId="ADAL" clId="{8705B6F9-22E5-41E1-AE29-376DD0739A17}" dt="2025-04-28T01:03:13.969" v="238" actId="20577"/>
          <ac:spMkLst>
            <pc:docMk/>
            <pc:sldMk cId="2521091727" sldId="260"/>
            <ac:spMk id="7" creationId="{8816A978-0607-540F-04BF-22E553267D8A}"/>
          </ac:spMkLst>
        </pc:spChg>
        <pc:spChg chg="del">
          <ac:chgData name="Natasha Doherty" userId="2f65fbf4-2eeb-41a6-a4bf-8744b8cf020e" providerId="ADAL" clId="{8705B6F9-22E5-41E1-AE29-376DD0739A17}" dt="2025-04-28T01:01:33.760" v="147" actId="478"/>
          <ac:spMkLst>
            <pc:docMk/>
            <pc:sldMk cId="2521091727" sldId="260"/>
            <ac:spMk id="11" creationId="{4D606777-7800-50E9-C721-80617516CA88}"/>
          </ac:spMkLst>
        </pc:spChg>
        <pc:spChg chg="del">
          <ac:chgData name="Natasha Doherty" userId="2f65fbf4-2eeb-41a6-a4bf-8744b8cf020e" providerId="ADAL" clId="{8705B6F9-22E5-41E1-AE29-376DD0739A17}" dt="2025-04-28T01:01:33.760" v="147" actId="478"/>
          <ac:spMkLst>
            <pc:docMk/>
            <pc:sldMk cId="2521091727" sldId="260"/>
            <ac:spMk id="12" creationId="{8C836145-C4AA-5BAF-482E-13F516459F5D}"/>
          </ac:spMkLst>
        </pc:spChg>
        <pc:spChg chg="del">
          <ac:chgData name="Natasha Doherty" userId="2f65fbf4-2eeb-41a6-a4bf-8744b8cf020e" providerId="ADAL" clId="{8705B6F9-22E5-41E1-AE29-376DD0739A17}" dt="2025-04-28T01:01:33.760" v="147" actId="478"/>
          <ac:spMkLst>
            <pc:docMk/>
            <pc:sldMk cId="2521091727" sldId="260"/>
            <ac:spMk id="15" creationId="{32783267-DB6D-C834-EA12-A34469919EB6}"/>
          </ac:spMkLst>
        </pc:spChg>
        <pc:spChg chg="del">
          <ac:chgData name="Natasha Doherty" userId="2f65fbf4-2eeb-41a6-a4bf-8744b8cf020e" providerId="ADAL" clId="{8705B6F9-22E5-41E1-AE29-376DD0739A17}" dt="2025-04-28T01:01:33.760" v="147" actId="478"/>
          <ac:spMkLst>
            <pc:docMk/>
            <pc:sldMk cId="2521091727" sldId="260"/>
            <ac:spMk id="16" creationId="{861AACB7-2542-9744-0610-5B15E1870EFF}"/>
          </ac:spMkLst>
        </pc:spChg>
        <pc:spChg chg="del">
          <ac:chgData name="Natasha Doherty" userId="2f65fbf4-2eeb-41a6-a4bf-8744b8cf020e" providerId="ADAL" clId="{8705B6F9-22E5-41E1-AE29-376DD0739A17}" dt="2025-04-28T01:01:33.760" v="147" actId="478"/>
          <ac:spMkLst>
            <pc:docMk/>
            <pc:sldMk cId="2521091727" sldId="260"/>
            <ac:spMk id="18" creationId="{7033E6A4-9EBD-C698-A868-534BA74AA42E}"/>
          </ac:spMkLst>
        </pc:spChg>
        <pc:spChg chg="del">
          <ac:chgData name="Natasha Doherty" userId="2f65fbf4-2eeb-41a6-a4bf-8744b8cf020e" providerId="ADAL" clId="{8705B6F9-22E5-41E1-AE29-376DD0739A17}" dt="2025-04-28T01:01:33.760" v="147" actId="478"/>
          <ac:spMkLst>
            <pc:docMk/>
            <pc:sldMk cId="2521091727" sldId="260"/>
            <ac:spMk id="22" creationId="{E2E79D2F-0DD4-B063-2229-3CBA9C61CC4F}"/>
          </ac:spMkLst>
        </pc:spChg>
        <pc:spChg chg="del">
          <ac:chgData name="Natasha Doherty" userId="2f65fbf4-2eeb-41a6-a4bf-8744b8cf020e" providerId="ADAL" clId="{8705B6F9-22E5-41E1-AE29-376DD0739A17}" dt="2025-04-28T01:01:33.760" v="147" actId="478"/>
          <ac:spMkLst>
            <pc:docMk/>
            <pc:sldMk cId="2521091727" sldId="260"/>
            <ac:spMk id="23" creationId="{7723BC39-FD56-DE8B-B230-78E91C6C5113}"/>
          </ac:spMkLst>
        </pc:spChg>
        <pc:spChg chg="del">
          <ac:chgData name="Natasha Doherty" userId="2f65fbf4-2eeb-41a6-a4bf-8744b8cf020e" providerId="ADAL" clId="{8705B6F9-22E5-41E1-AE29-376DD0739A17}" dt="2025-04-28T01:01:33.760" v="147" actId="478"/>
          <ac:spMkLst>
            <pc:docMk/>
            <pc:sldMk cId="2521091727" sldId="260"/>
            <ac:spMk id="24" creationId="{BB909E38-3792-7078-86D2-757C9DCFFA58}"/>
          </ac:spMkLst>
        </pc:spChg>
        <pc:graphicFrameChg chg="add mod modGraphic">
          <ac:chgData name="Natasha Doherty" userId="2f65fbf4-2eeb-41a6-a4bf-8744b8cf020e" providerId="ADAL" clId="{8705B6F9-22E5-41E1-AE29-376DD0739A17}" dt="2025-04-28T01:11:05.485" v="524" actId="2161"/>
          <ac:graphicFrameMkLst>
            <pc:docMk/>
            <pc:sldMk cId="2521091727" sldId="260"/>
            <ac:graphicFrameMk id="4" creationId="{E8BC15B8-4132-5C8D-2D53-9B8162F748C5}"/>
          </ac:graphicFrameMkLst>
        </pc:graphicFrameChg>
        <pc:graphicFrameChg chg="modGraphic">
          <ac:chgData name="Natasha Doherty" userId="2f65fbf4-2eeb-41a6-a4bf-8744b8cf020e" providerId="ADAL" clId="{8705B6F9-22E5-41E1-AE29-376DD0739A17}" dt="2025-04-28T01:12:16.395" v="559" actId="20577"/>
          <ac:graphicFrameMkLst>
            <pc:docMk/>
            <pc:sldMk cId="2521091727" sldId="260"/>
            <ac:graphicFrameMk id="17" creationId="{B22DCF8D-7747-DF50-7C45-122246C09340}"/>
          </ac:graphicFrameMkLst>
        </pc:graphicFrameChg>
        <pc:cxnChg chg="del mod">
          <ac:chgData name="Natasha Doherty" userId="2f65fbf4-2eeb-41a6-a4bf-8744b8cf020e" providerId="ADAL" clId="{8705B6F9-22E5-41E1-AE29-376DD0739A17}" dt="2025-04-28T01:01:33.760" v="147" actId="478"/>
          <ac:cxnSpMkLst>
            <pc:docMk/>
            <pc:sldMk cId="2521091727" sldId="260"/>
            <ac:cxnSpMk id="25" creationId="{CFA17057-7EC0-B8E1-923F-EA2591989888}"/>
          </ac:cxnSpMkLst>
        </pc:cxnChg>
        <pc:cxnChg chg="del">
          <ac:chgData name="Natasha Doherty" userId="2f65fbf4-2eeb-41a6-a4bf-8744b8cf020e" providerId="ADAL" clId="{8705B6F9-22E5-41E1-AE29-376DD0739A17}" dt="2025-04-28T01:01:33.760" v="147" actId="478"/>
          <ac:cxnSpMkLst>
            <pc:docMk/>
            <pc:sldMk cId="2521091727" sldId="260"/>
            <ac:cxnSpMk id="27" creationId="{2BEB9B2C-3D0D-481F-2BFC-743AAD31C708}"/>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8CE60-A0D6-4020-9013-CFBAD2BD8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9CC8C-43BD-5529-C186-2524D4EDCD38}"/>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320BDDD4-F40A-A7DA-A3F8-DFB07B5A17E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0D41EF6-9B95-35A6-1DC5-455CAEB17C4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4730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7721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4076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74485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28079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0108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2618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09190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38135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05029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04075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6622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3679802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136511112"/>
              </p:ext>
            </p:extLst>
          </p:nvPr>
        </p:nvGraphicFramePr>
        <p:xfrm>
          <a:off x="1702546" y="3914509"/>
          <a:ext cx="9194896" cy="2181743"/>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3D1002)</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Resource Assessment </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tool is used to assess </a:t>
                      </a:r>
                      <a:r>
                        <a:rPr lang="en-GB" sz="1200" b="0" i="0" u="none" strike="noStrike" kern="1200" cap="none" spc="0" normalizeH="0" baseline="0" noProof="0" dirty="0">
                          <a:ln>
                            <a:noFill/>
                          </a:ln>
                          <a:solidFill>
                            <a:prstClr val="black"/>
                          </a:solidFill>
                          <a:effectLst/>
                          <a:uLnTx/>
                          <a:uFillTx/>
                          <a:latin typeface="Montserrat Light"/>
                          <a:ea typeface="+mn-ea"/>
                          <a:cs typeface="+mn-cs"/>
                        </a:rPr>
                        <a:t>resource</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 requirements for an idea or project</a:t>
                      </a: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https://www.designkit.org/resources/1.html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10 - Analysis</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508832585"/>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3D1002 – Resource Assessment</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8AC1450-59A3-5D18-AA88-08DDFA0EA5E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97330D9-B282-2563-2368-DA185096D3DD}"/>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97330D9-B282-2563-2368-DA185096D3DD}"/>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0B45B9C2-5481-EBF6-969A-1D30960BFEB7}"/>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FF6F07F9-AD46-0717-F00A-A36AB77028A5}"/>
              </a:ext>
            </a:extLst>
          </p:cNvPr>
          <p:cNvPicPr>
            <a:picLocks noChangeAspect="1"/>
          </p:cNvPicPr>
          <p:nvPr/>
        </p:nvPicPr>
        <p:blipFill>
          <a:blip r:embed="rId6"/>
          <a:stretch>
            <a:fillRect/>
          </a:stretch>
        </p:blipFill>
        <p:spPr>
          <a:xfrm>
            <a:off x="624467" y="813684"/>
            <a:ext cx="3397907" cy="513092"/>
          </a:xfrm>
          <a:prstGeom prst="rect">
            <a:avLst/>
          </a:prstGeom>
        </p:spPr>
      </p:pic>
      <p:cxnSp>
        <p:nvCxnSpPr>
          <p:cNvPr id="14" name="Straight Connector 13">
            <a:extLst>
              <a:ext uri="{FF2B5EF4-FFF2-40B4-BE49-F238E27FC236}">
                <a16:creationId xmlns:a16="http://schemas.microsoft.com/office/drawing/2014/main" id="{7CCC6123-AAD1-0676-7885-C46057361A3E}"/>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22DCF8D-7747-DF50-7C45-122246C09340}"/>
              </a:ext>
            </a:extLst>
          </p:cNvPr>
          <p:cNvGraphicFramePr>
            <a:graphicFrameLocks noGrp="1"/>
          </p:cNvGraphicFramePr>
          <p:nvPr>
            <p:extLst>
              <p:ext uri="{D42A27DB-BD31-4B8C-83A1-F6EECF244321}">
                <p14:modId xmlns:p14="http://schemas.microsoft.com/office/powerpoint/2010/main" val="447148769"/>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3D1002 – Resource Assessment</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17CC522B-0E38-15C7-0995-430B0C318B66}"/>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230E2D95-C864-C80A-CD46-90F7DDB615AE}"/>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E6EE7525-F26B-690A-FE64-E192C6A0F9B9}"/>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5CBE2A65-4624-48B8-1C22-AD6F8B1415C5}"/>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ECBD56B-5C50-9110-B4BD-01C94E7886EC}"/>
              </a:ext>
            </a:extLst>
          </p:cNvPr>
          <p:cNvSpPr/>
          <p:nvPr/>
        </p:nvSpPr>
        <p:spPr>
          <a:xfrm>
            <a:off x="0" y="1728829"/>
            <a:ext cx="12599988" cy="523221"/>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A39FEBBB-1D4F-AA57-1E40-5B3A545A75AF}"/>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Resource Assessment </a:t>
            </a:r>
          </a:p>
        </p:txBody>
      </p:sp>
      <p:sp>
        <p:nvSpPr>
          <p:cNvPr id="7" name="TextBox 6">
            <a:extLst>
              <a:ext uri="{FF2B5EF4-FFF2-40B4-BE49-F238E27FC236}">
                <a16:creationId xmlns:a16="http://schemas.microsoft.com/office/drawing/2014/main" id="{8816A978-0607-540F-04BF-22E553267D8A}"/>
              </a:ext>
            </a:extLst>
          </p:cNvPr>
          <p:cNvSpPr txBox="1"/>
          <p:nvPr/>
        </p:nvSpPr>
        <p:spPr>
          <a:xfrm>
            <a:off x="313723" y="2339471"/>
            <a:ext cx="11768327" cy="276999"/>
          </a:xfrm>
          <a:prstGeom prst="rect">
            <a:avLst/>
          </a:prstGeom>
          <a:noFill/>
        </p:spPr>
        <p:txBody>
          <a:bodyPr wrap="square" lIns="91440" tIns="45720" rIns="91440" bIns="45720" anchor="t">
            <a:spAutoFit/>
          </a:bodyPr>
          <a:lstStyle/>
          <a:p>
            <a:pPr defTabSz="1180239"/>
            <a:r>
              <a:rPr lang="en-GB" sz="1200" dirty="0">
                <a:solidFill>
                  <a:prstClr val="black"/>
                </a:solidFill>
                <a:latin typeface="Montserrat Light"/>
              </a:rPr>
              <a:t>Fill in the below template to assess the resource needs of your project</a:t>
            </a:r>
            <a:endParaRPr lang="en-AU" sz="1200" dirty="0">
              <a:solidFill>
                <a:prstClr val="black"/>
              </a:solidFill>
              <a:latin typeface="Montserrat Light"/>
            </a:endParaRPr>
          </a:p>
        </p:txBody>
      </p:sp>
      <p:graphicFrame>
        <p:nvGraphicFramePr>
          <p:cNvPr id="4" name="Table 3">
            <a:extLst>
              <a:ext uri="{FF2B5EF4-FFF2-40B4-BE49-F238E27FC236}">
                <a16:creationId xmlns:a16="http://schemas.microsoft.com/office/drawing/2014/main" id="{E8BC15B8-4132-5C8D-2D53-9B8162F748C5}"/>
              </a:ext>
            </a:extLst>
          </p:cNvPr>
          <p:cNvGraphicFramePr>
            <a:graphicFrameLocks noGrp="1"/>
          </p:cNvGraphicFramePr>
          <p:nvPr>
            <p:extLst>
              <p:ext uri="{D42A27DB-BD31-4B8C-83A1-F6EECF244321}">
                <p14:modId xmlns:p14="http://schemas.microsoft.com/office/powerpoint/2010/main" val="2904199591"/>
              </p:ext>
            </p:extLst>
          </p:nvPr>
        </p:nvGraphicFramePr>
        <p:xfrm>
          <a:off x="629786" y="3071371"/>
          <a:ext cx="10818144" cy="3977640"/>
        </p:xfrm>
        <a:graphic>
          <a:graphicData uri="http://schemas.openxmlformats.org/drawingml/2006/table">
            <a:tbl>
              <a:tblPr firstRow="1" bandRow="1">
                <a:tableStyleId>{5940675A-B579-460E-94D1-54222C63F5DA}</a:tableStyleId>
              </a:tblPr>
              <a:tblGrid>
                <a:gridCol w="2704536">
                  <a:extLst>
                    <a:ext uri="{9D8B030D-6E8A-4147-A177-3AD203B41FA5}">
                      <a16:colId xmlns:a16="http://schemas.microsoft.com/office/drawing/2014/main" val="3555443517"/>
                    </a:ext>
                  </a:extLst>
                </a:gridCol>
                <a:gridCol w="2704536">
                  <a:extLst>
                    <a:ext uri="{9D8B030D-6E8A-4147-A177-3AD203B41FA5}">
                      <a16:colId xmlns:a16="http://schemas.microsoft.com/office/drawing/2014/main" val="2485904175"/>
                    </a:ext>
                  </a:extLst>
                </a:gridCol>
                <a:gridCol w="2704536">
                  <a:extLst>
                    <a:ext uri="{9D8B030D-6E8A-4147-A177-3AD203B41FA5}">
                      <a16:colId xmlns:a16="http://schemas.microsoft.com/office/drawing/2014/main" val="3842544841"/>
                    </a:ext>
                  </a:extLst>
                </a:gridCol>
                <a:gridCol w="2704536">
                  <a:extLst>
                    <a:ext uri="{9D8B030D-6E8A-4147-A177-3AD203B41FA5}">
                      <a16:colId xmlns:a16="http://schemas.microsoft.com/office/drawing/2014/main" val="3964979480"/>
                    </a:ext>
                  </a:extLst>
                </a:gridCol>
              </a:tblGrid>
              <a:tr h="370840">
                <a:tc>
                  <a:txBody>
                    <a:bodyPr/>
                    <a:lstStyle/>
                    <a:p>
                      <a:pPr algn="ctr"/>
                      <a:r>
                        <a:rPr lang="en-AU" sz="1400" b="1" kern="1200" dirty="0">
                          <a:solidFill>
                            <a:prstClr val="black"/>
                          </a:solidFill>
                          <a:latin typeface="Montserrat Light"/>
                          <a:ea typeface="+mn-ea"/>
                          <a:cs typeface="+mn-cs"/>
                        </a:rPr>
                        <a:t>Distribution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en-AU" sz="1400" b="1" kern="1200" dirty="0">
                          <a:solidFill>
                            <a:prstClr val="black"/>
                          </a:solidFill>
                          <a:latin typeface="Montserrat Light"/>
                          <a:ea typeface="+mn-ea"/>
                          <a:cs typeface="+mn-cs"/>
                        </a:rPr>
                        <a:t>Activities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en-AU" sz="1400" b="1" kern="1200" dirty="0">
                          <a:solidFill>
                            <a:prstClr val="black"/>
                          </a:solidFill>
                          <a:latin typeface="Montserrat Light"/>
                          <a:ea typeface="+mn-ea"/>
                          <a:cs typeface="+mn-cs"/>
                        </a:rPr>
                        <a:t>Capabilities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en-AU" sz="1400" b="1" kern="1200" dirty="0">
                          <a:solidFill>
                            <a:prstClr val="black"/>
                          </a:solidFill>
                          <a:latin typeface="Montserrat Light"/>
                          <a:ea typeface="+mn-ea"/>
                          <a:cs typeface="+mn-cs"/>
                        </a:rPr>
                        <a:t>Responsibilities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624569306"/>
                  </a:ext>
                </a:extLst>
              </a:tr>
              <a:tr h="370840">
                <a:tc>
                  <a:txBody>
                    <a:bodyPr/>
                    <a:lstStyle/>
                    <a:p>
                      <a:pPr algn="ctr"/>
                      <a:r>
                        <a:rPr lang="en-AU" sz="1200" i="1" kern="1200" dirty="0">
                          <a:solidFill>
                            <a:prstClr val="black"/>
                          </a:solidFill>
                          <a:latin typeface="Montserrat Light"/>
                          <a:ea typeface="+mn-ea"/>
                          <a:cs typeface="+mn-cs"/>
                        </a:rPr>
                        <a:t>How are you getting your </a:t>
                      </a:r>
                      <a:r>
                        <a:rPr lang="en-AU" sz="1200" i="1" kern="1200">
                          <a:solidFill>
                            <a:prstClr val="black"/>
                          </a:solidFill>
                          <a:latin typeface="Montserrat Light"/>
                          <a:ea typeface="+mn-ea"/>
                          <a:cs typeface="+mn-cs"/>
                        </a:rPr>
                        <a:t>concept out into the world? Are </a:t>
                      </a:r>
                      <a:r>
                        <a:rPr lang="en-AU" sz="1200" i="1" kern="1200" dirty="0">
                          <a:solidFill>
                            <a:prstClr val="black"/>
                          </a:solidFill>
                          <a:latin typeface="Montserrat Light"/>
                          <a:ea typeface="+mn-ea"/>
                          <a:cs typeface="+mn-cs"/>
                        </a:rPr>
                        <a:t>there multiple ways?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AU" sz="1200" i="1" kern="1200" dirty="0">
                          <a:solidFill>
                            <a:prstClr val="black"/>
                          </a:solidFill>
                          <a:latin typeface="Montserrat Light"/>
                          <a:ea typeface="+mn-ea"/>
                          <a:cs typeface="+mn-cs"/>
                        </a:rPr>
                        <a:t>What activities will be required to make your idea work?</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AU" sz="1200" i="1" kern="1200" dirty="0">
                          <a:solidFill>
                            <a:prstClr val="black"/>
                          </a:solidFill>
                          <a:latin typeface="Montserrat Light"/>
                          <a:ea typeface="+mn-ea"/>
                          <a:cs typeface="+mn-cs"/>
                        </a:rPr>
                        <a:t>What are we already capable of?</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AU" sz="1200" i="1" kern="1200" dirty="0">
                          <a:solidFill>
                            <a:prstClr val="black"/>
                          </a:solidFill>
                          <a:latin typeface="Montserrat Light"/>
                          <a:ea typeface="+mn-ea"/>
                          <a:cs typeface="+mn-cs"/>
                        </a:rPr>
                        <a:t>Who is responsible for doing it?</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5031323"/>
                  </a:ext>
                </a:extLst>
              </a:tr>
              <a:tr h="370840">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4593891"/>
                  </a:ext>
                </a:extLst>
              </a:tr>
              <a:tr h="370840">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1634967"/>
                  </a:ext>
                </a:extLst>
              </a:tr>
              <a:tr h="370840">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001437"/>
                  </a:ext>
                </a:extLst>
              </a:tr>
              <a:tr h="370840">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3998462"/>
                  </a:ext>
                </a:extLst>
              </a:tr>
              <a:tr h="370840">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6456155"/>
                  </a:ext>
                </a:extLst>
              </a:tr>
              <a:tr h="370840">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3901324"/>
                  </a:ext>
                </a:extLst>
              </a:tr>
              <a:tr h="370840">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5792902"/>
                  </a:ext>
                </a:extLst>
              </a:tr>
              <a:tr h="370840">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200" kern="1200" dirty="0">
                        <a:solidFill>
                          <a:prstClr val="black"/>
                        </a:solidFill>
                        <a:latin typeface="Montserrat Light"/>
                        <a:ea typeface="+mn-ea"/>
                        <a:cs typeface="+mn-cs"/>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8395404"/>
                  </a:ext>
                </a:extLst>
              </a:tr>
            </a:tbl>
          </a:graphicData>
        </a:graphic>
      </p:graphicFrame>
    </p:spTree>
    <p:extLst>
      <p:ext uri="{BB962C8B-B14F-4D97-AF65-F5344CB8AC3E}">
        <p14:creationId xmlns:p14="http://schemas.microsoft.com/office/powerpoint/2010/main" val="25210917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F1542F-A9BB-457A-8993-C428C245B3CD}"/>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http://purl.org/dc/dcmitype/"/>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purl.org/dc/elements/1.1/"/>
    <ds:schemaRef ds:uri="http://www.w3.org/XML/1998/namespace"/>
    <ds:schemaRef ds:uri="4fa68556-e527-41a8-8fe0-ca53270d6849"/>
    <ds:schemaRef ds:uri="3b86de50-e94e-4e35-ab30-83628ca558a0"/>
    <ds:schemaRef ds:uri="http://schemas.microsoft.com/sharepoint/v3"/>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87</TotalTime>
  <Words>498</Words>
  <Application>Microsoft Office PowerPoint</Application>
  <PresentationFormat>Custom</PresentationFormat>
  <Paragraphs>44</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17</cp:revision>
  <dcterms:created xsi:type="dcterms:W3CDTF">2024-10-22T06:55:56Z</dcterms:created>
  <dcterms:modified xsi:type="dcterms:W3CDTF">2025-05-05T05:23:04Z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