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64A"/>
    <a:srgbClr val="257B34"/>
    <a:srgbClr val="F3FBF4"/>
    <a:srgbClr val="D2F2D7"/>
    <a:srgbClr val="76D886"/>
    <a:srgbClr val="1661D5"/>
    <a:srgbClr val="D2E1FA"/>
    <a:srgbClr val="E8F0FC"/>
    <a:srgbClr val="F0E9CC"/>
    <a:srgbClr val="DACA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0F2CD-17DE-E6EF-1332-2C08505B41B5}" v="319" dt="2025-05-05T05:29:24.9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Tracey Johnson" userId="S::traceyj_inalapc.org.au#ext#@ethicol.onmicrosoft.com::e7955945-38dd-4fa0-930e-e53c504fbbc7" providerId="AD" clId="Web-{1B50F2CD-17DE-E6EF-1332-2C08505B41B5}"/>
    <pc:docChg chg="modSld">
      <pc:chgData name="Tracey Johnson" userId="S::traceyj_inalapc.org.au#ext#@ethicol.onmicrosoft.com::e7955945-38dd-4fa0-930e-e53c504fbbc7" providerId="AD" clId="Web-{1B50F2CD-17DE-E6EF-1332-2C08505B41B5}" dt="2025-05-05T05:28:49.171" v="239" actId="20577"/>
      <pc:docMkLst>
        <pc:docMk/>
      </pc:docMkLst>
      <pc:sldChg chg="modSp">
        <pc:chgData name="Tracey Johnson" userId="S::traceyj_inalapc.org.au#ext#@ethicol.onmicrosoft.com::e7955945-38dd-4fa0-930e-e53c504fbbc7" providerId="AD" clId="Web-{1B50F2CD-17DE-E6EF-1332-2C08505B41B5}" dt="2025-05-05T05:25:48.245" v="169"/>
        <pc:sldMkLst>
          <pc:docMk/>
          <pc:sldMk cId="4010778841" sldId="258"/>
        </pc:sldMkLst>
        <pc:graphicFrameChg chg="mod modGraphic">
          <ac:chgData name="Tracey Johnson" userId="S::traceyj_inalapc.org.au#ext#@ethicol.onmicrosoft.com::e7955945-38dd-4fa0-930e-e53c504fbbc7" providerId="AD" clId="Web-{1B50F2CD-17DE-E6EF-1332-2C08505B41B5}" dt="2025-05-05T05:25:48.245" v="169"/>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1B50F2CD-17DE-E6EF-1332-2C08505B41B5}" dt="2025-05-05T05:28:49.171" v="239" actId="20577"/>
        <pc:sldMkLst>
          <pc:docMk/>
          <pc:sldMk cId="2521091727" sldId="260"/>
        </pc:sldMkLst>
        <pc:spChg chg="mod">
          <ac:chgData name="Tracey Johnson" userId="S::traceyj_inalapc.org.au#ext#@ethicol.onmicrosoft.com::e7955945-38dd-4fa0-930e-e53c504fbbc7" providerId="AD" clId="Web-{1B50F2CD-17DE-E6EF-1332-2C08505B41B5}" dt="2025-05-05T05:27:43.951" v="206" actId="20577"/>
          <ac:spMkLst>
            <pc:docMk/>
            <pc:sldMk cId="2521091727" sldId="260"/>
            <ac:spMk id="12" creationId="{8C836145-C4AA-5BAF-482E-13F516459F5D}"/>
          </ac:spMkLst>
        </pc:spChg>
        <pc:spChg chg="mod">
          <ac:chgData name="Tracey Johnson" userId="S::traceyj_inalapc.org.au#ext#@ethicol.onmicrosoft.com::e7955945-38dd-4fa0-930e-e53c504fbbc7" providerId="AD" clId="Web-{1B50F2CD-17DE-E6EF-1332-2C08505B41B5}" dt="2025-05-05T05:27:21.700" v="204" actId="20577"/>
          <ac:spMkLst>
            <pc:docMk/>
            <pc:sldMk cId="2521091727" sldId="260"/>
            <ac:spMk id="16" creationId="{861AACB7-2542-9744-0610-5B15E1870EFF}"/>
          </ac:spMkLst>
        </pc:spChg>
        <pc:spChg chg="mod">
          <ac:chgData name="Tracey Johnson" userId="S::traceyj_inalapc.org.au#ext#@ethicol.onmicrosoft.com::e7955945-38dd-4fa0-930e-e53c504fbbc7" providerId="AD" clId="Web-{1B50F2CD-17DE-E6EF-1332-2C08505B41B5}" dt="2025-05-05T05:28:49.171" v="239" actId="20577"/>
          <ac:spMkLst>
            <pc:docMk/>
            <pc:sldMk cId="2521091727" sldId="260"/>
            <ac:spMk id="22" creationId="{E2E79D2F-0DD4-B063-2229-3CBA9C61CC4F}"/>
          </ac:spMkLst>
        </pc:spChg>
        <pc:spChg chg="mod">
          <ac:chgData name="Tracey Johnson" userId="S::traceyj_inalapc.org.au#ext#@ethicol.onmicrosoft.com::e7955945-38dd-4fa0-930e-e53c504fbbc7" providerId="AD" clId="Web-{1B50F2CD-17DE-E6EF-1332-2C08505B41B5}" dt="2025-05-05T05:28:33.890" v="235" actId="20577"/>
          <ac:spMkLst>
            <pc:docMk/>
            <pc:sldMk cId="2521091727" sldId="260"/>
            <ac:spMk id="24" creationId="{BB909E38-3792-7078-86D2-757C9DCFFA58}"/>
          </ac:spMkLst>
        </pc:spChg>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Tracey Johnson" userId="S::traceyj_inalapc.org.au#ext#@ethicol.onmicrosoft.com::e7955945-38dd-4fa0-930e-e53c504fbbc7" providerId="AD" clId="Web-{2BD8D35B-24CF-6EDA-8FB4-9BC9CC121A5D}"/>
    <pc:docChg chg="modSld">
      <pc:chgData name="Tracey Johnson" userId="S::traceyj_inalapc.org.au#ext#@ethicol.onmicrosoft.com::e7955945-38dd-4fa0-930e-e53c504fbbc7" providerId="AD" clId="Web-{2BD8D35B-24CF-6EDA-8FB4-9BC9CC121A5D}" dt="2025-04-12T07:08:36.724" v="76" actId="20577"/>
      <pc:docMkLst>
        <pc:docMk/>
      </pc:docMkLst>
      <pc:sldChg chg="modSp">
        <pc:chgData name="Tracey Johnson" userId="S::traceyj_inalapc.org.au#ext#@ethicol.onmicrosoft.com::e7955945-38dd-4fa0-930e-e53c504fbbc7" providerId="AD" clId="Web-{2BD8D35B-24CF-6EDA-8FB4-9BC9CC121A5D}" dt="2025-04-12T07:08:36.724" v="76" actId="20577"/>
        <pc:sldMkLst>
          <pc:docMk/>
          <pc:sldMk cId="2521091727" sldId="260"/>
        </pc:sldMkLst>
        <pc:spChg chg="mod">
          <ac:chgData name="Tracey Johnson" userId="S::traceyj_inalapc.org.au#ext#@ethicol.onmicrosoft.com::e7955945-38dd-4fa0-930e-e53c504fbbc7" providerId="AD" clId="Web-{2BD8D35B-24CF-6EDA-8FB4-9BC9CC121A5D}" dt="2025-04-12T07:08:36.724" v="76" actId="20577"/>
          <ac:spMkLst>
            <pc:docMk/>
            <pc:sldMk cId="2521091727" sldId="260"/>
            <ac:spMk id="7" creationId="{8816A978-0607-540F-04BF-22E553267D8A}"/>
          </ac:spMkLst>
        </pc:spChg>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4C9513B6-C560-4CF4-8E83-7D64733F0815}"/>
    <pc:docChg chg="undo custSel modSld">
      <pc:chgData name="Miral Vachhani" userId="d2d5b67e-a9a7-4805-80d9-c1f59aebf803" providerId="ADAL" clId="{4C9513B6-C560-4CF4-8E83-7D64733F0815}" dt="2024-11-21T20:37:27.887" v="384" actId="1036"/>
      <pc:docMkLst>
        <pc:docMk/>
      </pc:docMkLst>
      <pc:sldChg chg="modSp mod">
        <pc:chgData name="Miral Vachhani" userId="d2d5b67e-a9a7-4805-80d9-c1f59aebf803" providerId="ADAL" clId="{4C9513B6-C560-4CF4-8E83-7D64733F0815}" dt="2024-11-21T20:29:05.636" v="4" actId="20577"/>
        <pc:sldMkLst>
          <pc:docMk/>
          <pc:sldMk cId="1193283968" sldId="256"/>
        </pc:sldMkLst>
      </pc:sldChg>
      <pc:sldChg chg="addSp delSp modSp mod">
        <pc:chgData name="Miral Vachhani" userId="d2d5b67e-a9a7-4805-80d9-c1f59aebf803" providerId="ADAL" clId="{4C9513B6-C560-4CF4-8E83-7D64733F0815}" dt="2024-11-21T20:37:27.887" v="384" actId="103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Natasha Doherty" userId="2f65fbf4-2eeb-41a6-a4bf-8744b8cf020e" providerId="ADAL" clId="{1A949F2C-B98E-4D60-ABA5-CEF8755EE613}"/>
    <pc:docChg chg="custSel addSld delSld modSld delMainMaster">
      <pc:chgData name="Natasha Doherty" userId="2f65fbf4-2eeb-41a6-a4bf-8744b8cf020e" providerId="ADAL" clId="{1A949F2C-B98E-4D60-ABA5-CEF8755EE613}" dt="2025-04-08T21:59:16.527" v="61" actId="113"/>
      <pc:docMkLst>
        <pc:docMk/>
      </pc:docMkLst>
      <pc:sldChg chg="modSp del mod">
        <pc:chgData name="Natasha Doherty" userId="2f65fbf4-2eeb-41a6-a4bf-8744b8cf020e" providerId="ADAL" clId="{1A949F2C-B98E-4D60-ABA5-CEF8755EE613}" dt="2025-04-08T21:57:45.049" v="35" actId="47"/>
        <pc:sldMkLst>
          <pc:docMk/>
          <pc:sldMk cId="1193283968" sldId="256"/>
        </pc:sldMkLst>
        <pc:spChg chg="mod">
          <ac:chgData name="Natasha Doherty" userId="2f65fbf4-2eeb-41a6-a4bf-8744b8cf020e" providerId="ADAL" clId="{1A949F2C-B98E-4D60-ABA5-CEF8755EE613}" dt="2025-04-08T21:57:15.008" v="32" actId="21"/>
          <ac:spMkLst>
            <pc:docMk/>
            <pc:sldMk cId="1193283968" sldId="256"/>
            <ac:spMk id="4" creationId="{552500ED-B21F-BE8B-31D1-685855A2D5BA}"/>
          </ac:spMkLst>
        </pc:spChg>
      </pc:sldChg>
      <pc:sldChg chg="modSp add del mod">
        <pc:chgData name="Natasha Doherty" userId="2f65fbf4-2eeb-41a6-a4bf-8744b8cf020e" providerId="ADAL" clId="{1A949F2C-B98E-4D60-ABA5-CEF8755EE613}" dt="2025-04-08T21:58:03.966" v="41" actId="20577"/>
        <pc:sldMkLst>
          <pc:docMk/>
          <pc:sldMk cId="4010778841" sldId="258"/>
        </pc:sldMkLst>
        <pc:graphicFrameChg chg="mod modGraphic">
          <ac:chgData name="Natasha Doherty" userId="2f65fbf4-2eeb-41a6-a4bf-8744b8cf020e" providerId="ADAL" clId="{1A949F2C-B98E-4D60-ABA5-CEF8755EE613}" dt="2025-04-08T21:58:03.966" v="41"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1A949F2C-B98E-4D60-ABA5-CEF8755EE613}" dt="2025-04-08T21:57:06.388" v="31"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1A949F2C-B98E-4D60-ABA5-CEF8755EE613}" dt="2025-04-08T21:59:10.012" v="60" actId="47"/>
        <pc:sldMkLst>
          <pc:docMk/>
          <pc:sldMk cId="942868540" sldId="259"/>
        </pc:sldMkLst>
        <pc:spChg chg="del">
          <ac:chgData name="Natasha Doherty" userId="2f65fbf4-2eeb-41a6-a4bf-8744b8cf020e" providerId="ADAL" clId="{1A949F2C-B98E-4D60-ABA5-CEF8755EE613}" dt="2025-04-08T21:58:21.818" v="47" actId="478"/>
          <ac:spMkLst>
            <pc:docMk/>
            <pc:sldMk cId="942868540" sldId="259"/>
            <ac:spMk id="2" creationId="{20792317-E436-4FC4-4877-11DCDA2DD0D7}"/>
          </ac:spMkLst>
        </pc:spChg>
        <pc:spChg chg="del">
          <ac:chgData name="Natasha Doherty" userId="2f65fbf4-2eeb-41a6-a4bf-8744b8cf020e" providerId="ADAL" clId="{1A949F2C-B98E-4D60-ABA5-CEF8755EE613}" dt="2025-04-08T21:58:23.874" v="48" actId="478"/>
          <ac:spMkLst>
            <pc:docMk/>
            <pc:sldMk cId="942868540" sldId="259"/>
            <ac:spMk id="3" creationId="{EC44BC61-1D60-67D2-46C8-EEEE6F4883A6}"/>
          </ac:spMkLst>
        </pc:spChg>
        <pc:spChg chg="del">
          <ac:chgData name="Natasha Doherty" userId="2f65fbf4-2eeb-41a6-a4bf-8744b8cf020e" providerId="ADAL" clId="{1A949F2C-B98E-4D60-ABA5-CEF8755EE613}" dt="2025-04-08T21:58:20.565" v="46" actId="478"/>
          <ac:spMkLst>
            <pc:docMk/>
            <pc:sldMk cId="942868540" sldId="259"/>
            <ac:spMk id="10" creationId="{2E4D3579-9CBB-6FAD-57E0-558438797AA5}"/>
          </ac:spMkLst>
        </pc:spChg>
        <pc:picChg chg="del">
          <ac:chgData name="Natasha Doherty" userId="2f65fbf4-2eeb-41a6-a4bf-8744b8cf020e" providerId="ADAL" clId="{1A949F2C-B98E-4D60-ABA5-CEF8755EE613}" dt="2025-04-08T21:58:17.747" v="45" actId="478"/>
          <ac:picMkLst>
            <pc:docMk/>
            <pc:sldMk cId="942868540" sldId="259"/>
            <ac:picMk id="4" creationId="{0C0156B0-0E30-FC4F-4BA0-20DBBC1CFD69}"/>
          </ac:picMkLst>
        </pc:picChg>
      </pc:sldChg>
      <pc:sldChg chg="addSp delSp modSp add mod">
        <pc:chgData name="Natasha Doherty" userId="2f65fbf4-2eeb-41a6-a4bf-8744b8cf020e" providerId="ADAL" clId="{1A949F2C-B98E-4D60-ABA5-CEF8755EE613}" dt="2025-04-08T21:59:16.527" v="61" actId="113"/>
        <pc:sldMkLst>
          <pc:docMk/>
          <pc:sldMk cId="2521091727" sldId="260"/>
        </pc:sldMkLst>
        <pc:spChg chg="add mod">
          <ac:chgData name="Natasha Doherty" userId="2f65fbf4-2eeb-41a6-a4bf-8744b8cf020e" providerId="ADAL" clId="{1A949F2C-B98E-4D60-ABA5-CEF8755EE613}" dt="2025-04-08T21:58:47.587" v="53" actId="2085"/>
          <ac:spMkLst>
            <pc:docMk/>
            <pc:sldMk cId="2521091727" sldId="260"/>
            <ac:spMk id="3" creationId="{CECBD56B-5C50-9110-B4BD-01C94E7886EC}"/>
          </ac:spMkLst>
        </pc:spChg>
        <pc:spChg chg="del">
          <ac:chgData name="Natasha Doherty" userId="2f65fbf4-2eeb-41a6-a4bf-8744b8cf020e" providerId="ADAL" clId="{1A949F2C-B98E-4D60-ABA5-CEF8755EE613}" dt="2025-04-08T21:58:14" v="44" actId="478"/>
          <ac:spMkLst>
            <pc:docMk/>
            <pc:sldMk cId="2521091727" sldId="260"/>
            <ac:spMk id="4" creationId="{67E75656-C7D4-725E-B555-CA1A9CCA66F2}"/>
          </ac:spMkLst>
        </pc:spChg>
        <pc:spChg chg="add mod">
          <ac:chgData name="Natasha Doherty" userId="2f65fbf4-2eeb-41a6-a4bf-8744b8cf020e" providerId="ADAL" clId="{1A949F2C-B98E-4D60-ABA5-CEF8755EE613}" dt="2025-04-08T21:58:30.655" v="49"/>
          <ac:spMkLst>
            <pc:docMk/>
            <pc:sldMk cId="2521091727" sldId="260"/>
            <ac:spMk id="5" creationId="{A39FEBBB-1D4F-AA57-1E40-5B3A545A75AF}"/>
          </ac:spMkLst>
        </pc:spChg>
        <pc:spChg chg="mod">
          <ac:chgData name="Natasha Doherty" userId="2f65fbf4-2eeb-41a6-a4bf-8744b8cf020e" providerId="ADAL" clId="{1A949F2C-B98E-4D60-ABA5-CEF8755EE613}" dt="2025-04-08T21:59:04.211" v="59" actId="20577"/>
          <ac:spMkLst>
            <pc:docMk/>
            <pc:sldMk cId="2521091727" sldId="260"/>
            <ac:spMk id="6" creationId="{0B45B9C2-5481-EBF6-969A-1D30960BFEB7}"/>
          </ac:spMkLst>
        </pc:spChg>
        <pc:spChg chg="add mod">
          <ac:chgData name="Natasha Doherty" userId="2f65fbf4-2eeb-41a6-a4bf-8744b8cf020e" providerId="ADAL" clId="{1A949F2C-B98E-4D60-ABA5-CEF8755EE613}" dt="2025-04-08T21:58:30.655" v="49"/>
          <ac:spMkLst>
            <pc:docMk/>
            <pc:sldMk cId="2521091727" sldId="260"/>
            <ac:spMk id="7" creationId="{8816A978-0607-540F-04BF-22E553267D8A}"/>
          </ac:spMkLst>
        </pc:spChg>
        <pc:spChg chg="add mod">
          <ac:chgData name="Natasha Doherty" userId="2f65fbf4-2eeb-41a6-a4bf-8744b8cf020e" providerId="ADAL" clId="{1A949F2C-B98E-4D60-ABA5-CEF8755EE613}" dt="2025-04-08T21:58:49.911" v="54" actId="207"/>
          <ac:spMkLst>
            <pc:docMk/>
            <pc:sldMk cId="2521091727" sldId="260"/>
            <ac:spMk id="11" creationId="{4D606777-7800-50E9-C721-80617516CA88}"/>
          </ac:spMkLst>
        </pc:spChg>
        <pc:spChg chg="mod">
          <ac:chgData name="Natasha Doherty" userId="2f65fbf4-2eeb-41a6-a4bf-8744b8cf020e" providerId="ADAL" clId="{1A949F2C-B98E-4D60-ABA5-CEF8755EE613}" dt="2025-04-08T21:59:16.527" v="61" actId="113"/>
          <ac:spMkLst>
            <pc:docMk/>
            <pc:sldMk cId="2521091727" sldId="260"/>
            <ac:spMk id="12" creationId="{8C836145-C4AA-5BAF-482E-13F516459F5D}"/>
          </ac:spMkLst>
        </pc:spChg>
        <pc:spChg chg="add mod">
          <ac:chgData name="Natasha Doherty" userId="2f65fbf4-2eeb-41a6-a4bf-8744b8cf020e" providerId="ADAL" clId="{1A949F2C-B98E-4D60-ABA5-CEF8755EE613}" dt="2025-04-08T21:58:58.841" v="56" actId="207"/>
          <ac:spMkLst>
            <pc:docMk/>
            <pc:sldMk cId="2521091727" sldId="260"/>
            <ac:spMk id="15" creationId="{32783267-DB6D-C834-EA12-A34469919EB6}"/>
          </ac:spMkLst>
        </pc:spChg>
        <pc:spChg chg="add mod">
          <ac:chgData name="Natasha Doherty" userId="2f65fbf4-2eeb-41a6-a4bf-8744b8cf020e" providerId="ADAL" clId="{1A949F2C-B98E-4D60-ABA5-CEF8755EE613}" dt="2025-04-08T21:59:16.527" v="61" actId="113"/>
          <ac:spMkLst>
            <pc:docMk/>
            <pc:sldMk cId="2521091727" sldId="260"/>
            <ac:spMk id="16" creationId="{861AACB7-2542-9744-0610-5B15E1870EFF}"/>
          </ac:spMkLst>
        </pc:spChg>
        <pc:spChg chg="add mod">
          <ac:chgData name="Natasha Doherty" userId="2f65fbf4-2eeb-41a6-a4bf-8744b8cf020e" providerId="ADAL" clId="{1A949F2C-B98E-4D60-ABA5-CEF8755EE613}" dt="2025-04-08T21:58:52.134" v="55" actId="207"/>
          <ac:spMkLst>
            <pc:docMk/>
            <pc:sldMk cId="2521091727" sldId="260"/>
            <ac:spMk id="18" creationId="{7033E6A4-9EBD-C698-A868-534BA74AA42E}"/>
          </ac:spMkLst>
        </pc:spChg>
        <pc:spChg chg="add mod">
          <ac:chgData name="Natasha Doherty" userId="2f65fbf4-2eeb-41a6-a4bf-8744b8cf020e" providerId="ADAL" clId="{1A949F2C-B98E-4D60-ABA5-CEF8755EE613}" dt="2025-04-08T21:59:16.527" v="61" actId="113"/>
          <ac:spMkLst>
            <pc:docMk/>
            <pc:sldMk cId="2521091727" sldId="260"/>
            <ac:spMk id="22" creationId="{E2E79D2F-0DD4-B063-2229-3CBA9C61CC4F}"/>
          </ac:spMkLst>
        </pc:spChg>
        <pc:spChg chg="add mod">
          <ac:chgData name="Natasha Doherty" userId="2f65fbf4-2eeb-41a6-a4bf-8744b8cf020e" providerId="ADAL" clId="{1A949F2C-B98E-4D60-ABA5-CEF8755EE613}" dt="2025-04-08T21:59:01.410" v="57" actId="207"/>
          <ac:spMkLst>
            <pc:docMk/>
            <pc:sldMk cId="2521091727" sldId="260"/>
            <ac:spMk id="23" creationId="{7723BC39-FD56-DE8B-B230-78E91C6C5113}"/>
          </ac:spMkLst>
        </pc:spChg>
        <pc:spChg chg="add mod">
          <ac:chgData name="Natasha Doherty" userId="2f65fbf4-2eeb-41a6-a4bf-8744b8cf020e" providerId="ADAL" clId="{1A949F2C-B98E-4D60-ABA5-CEF8755EE613}" dt="2025-04-08T21:59:16.527" v="61" actId="113"/>
          <ac:spMkLst>
            <pc:docMk/>
            <pc:sldMk cId="2521091727" sldId="260"/>
            <ac:spMk id="24" creationId="{BB909E38-3792-7078-86D2-757C9DCFFA58}"/>
          </ac:spMkLst>
        </pc:spChg>
        <pc:graphicFrameChg chg="del">
          <ac:chgData name="Natasha Doherty" userId="2f65fbf4-2eeb-41a6-a4bf-8744b8cf020e" providerId="ADAL" clId="{1A949F2C-B98E-4D60-ABA5-CEF8755EE613}" dt="2025-04-08T21:58:12.385" v="43" actId="478"/>
          <ac:graphicFrameMkLst>
            <pc:docMk/>
            <pc:sldMk cId="2521091727" sldId="260"/>
            <ac:graphicFrameMk id="9" creationId="{D720A432-C104-E527-A3A9-C9970D4BF35E}"/>
          </ac:graphicFrameMkLst>
        </pc:graphicFrameChg>
        <pc:graphicFrameChg chg="del">
          <ac:chgData name="Natasha Doherty" userId="2f65fbf4-2eeb-41a6-a4bf-8744b8cf020e" providerId="ADAL" clId="{1A949F2C-B98E-4D60-ABA5-CEF8755EE613}" dt="2025-04-08T21:58:11.240" v="42" actId="478"/>
          <ac:graphicFrameMkLst>
            <pc:docMk/>
            <pc:sldMk cId="2521091727" sldId="260"/>
            <ac:graphicFrameMk id="10" creationId="{B2606079-F6FF-CF0B-AA14-F681B9D93E85}"/>
          </ac:graphicFrameMkLst>
        </pc:graphicFrameChg>
        <pc:picChg chg="mod">
          <ac:chgData name="Natasha Doherty" userId="2f65fbf4-2eeb-41a6-a4bf-8744b8cf020e" providerId="ADAL" clId="{1A949F2C-B98E-4D60-ABA5-CEF8755EE613}" dt="2025-04-08T21:57:55.755" v="37" actId="14100"/>
          <ac:picMkLst>
            <pc:docMk/>
            <pc:sldMk cId="2521091727" sldId="260"/>
            <ac:picMk id="8" creationId="{FF6F07F9-AD46-0717-F00A-A36AB77028A5}"/>
          </ac:picMkLst>
        </pc:picChg>
      </pc:sldChg>
      <pc:sldMasterChg chg="del delSldLayout">
        <pc:chgData name="Natasha Doherty" userId="2f65fbf4-2eeb-41a6-a4bf-8744b8cf020e" providerId="ADAL" clId="{1A949F2C-B98E-4D60-ABA5-CEF8755EE613}" dt="2025-04-08T21:59:10.012" v="60" actId="47"/>
        <pc:sldMasterMkLst>
          <pc:docMk/>
          <pc:sldMasterMk cId="423776769" sldId="2147483660"/>
        </pc:sldMasterMkLst>
        <pc:sldLayoutChg chg="del">
          <pc:chgData name="Natasha Doherty" userId="2f65fbf4-2eeb-41a6-a4bf-8744b8cf020e" providerId="ADAL" clId="{1A949F2C-B98E-4D60-ABA5-CEF8755EE613}" dt="2025-04-08T21:59:10.012" v="60" actId="47"/>
          <pc:sldLayoutMkLst>
            <pc:docMk/>
            <pc:sldMasterMk cId="423776769" sldId="2147483660"/>
            <pc:sldLayoutMk cId="538943701" sldId="2147483661"/>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116496747" sldId="2147483662"/>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450872955" sldId="2147483663"/>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1086194564" sldId="2147483664"/>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639812889" sldId="2147483665"/>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2290691812" sldId="2147483666"/>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1863329588" sldId="2147483667"/>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479417825" sldId="2147483668"/>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2019933622" sldId="2147483669"/>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3376066841" sldId="2147483670"/>
          </pc:sldLayoutMkLst>
        </pc:sldLayoutChg>
        <pc:sldLayoutChg chg="del">
          <pc:chgData name="Natasha Doherty" userId="2f65fbf4-2eeb-41a6-a4bf-8744b8cf020e" providerId="ADAL" clId="{1A949F2C-B98E-4D60-ABA5-CEF8755EE613}" dt="2025-04-08T21:59:10.012" v="60" actId="47"/>
          <pc:sldLayoutMkLst>
            <pc:docMk/>
            <pc:sldMasterMk cId="423776769" sldId="2147483660"/>
            <pc:sldLayoutMk cId="2788108222" sldId="2147483671"/>
          </pc:sldLayoutMkLst>
        </pc:sldLayoutChg>
      </pc:sldMasterChg>
      <pc:sldMasterChg chg="del delSldLayout">
        <pc:chgData name="Natasha Doherty" userId="2f65fbf4-2eeb-41a6-a4bf-8744b8cf020e" providerId="ADAL" clId="{1A949F2C-B98E-4D60-ABA5-CEF8755EE613}" dt="2025-04-08T21:56:18.803" v="1" actId="47"/>
        <pc:sldMasterMkLst>
          <pc:docMk/>
          <pc:sldMasterMk cId="3872417202" sldId="2147483672"/>
        </pc:sldMasterMkLst>
        <pc:sldLayoutChg chg="del">
          <pc:chgData name="Natasha Doherty" userId="2f65fbf4-2eeb-41a6-a4bf-8744b8cf020e" providerId="ADAL" clId="{1A949F2C-B98E-4D60-ABA5-CEF8755EE613}" dt="2025-04-08T21:56:18.803" v="1" actId="47"/>
          <pc:sldLayoutMkLst>
            <pc:docMk/>
            <pc:sldMasterMk cId="3872417202" sldId="2147483672"/>
            <pc:sldLayoutMk cId="2311886818" sldId="2147483673"/>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764241351" sldId="2147483674"/>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3864284285" sldId="2147483675"/>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2933919063" sldId="2147483676"/>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2783212041" sldId="2147483677"/>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1634013157" sldId="2147483678"/>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3950706492" sldId="2147483679"/>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3937428716" sldId="2147483680"/>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3200968953" sldId="2147483681"/>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1651876781" sldId="2147483682"/>
          </pc:sldLayoutMkLst>
        </pc:sldLayoutChg>
        <pc:sldLayoutChg chg="del">
          <pc:chgData name="Natasha Doherty" userId="2f65fbf4-2eeb-41a6-a4bf-8744b8cf020e" providerId="ADAL" clId="{1A949F2C-B98E-4D60-ABA5-CEF8755EE613}" dt="2025-04-08T21:56:18.803" v="1" actId="47"/>
          <pc:sldLayoutMkLst>
            <pc:docMk/>
            <pc:sldMasterMk cId="3872417202" sldId="2147483672"/>
            <pc:sldLayoutMk cId="2462364878" sldId="2147483683"/>
          </pc:sldLayoutMkLst>
        </pc:sldLayoutChg>
      </pc:sldMaster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8CE60-A0D6-4020-9013-CFBAD2BD8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9CC8C-43BD-5529-C186-2524D4EDCD38}"/>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20BDDD4-F40A-A7DA-A3F8-DFB07B5A17E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D41EF6-9B95-35A6-1DC5-455CAEB17C4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4730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772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4076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48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807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108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261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9190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3813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05029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04075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62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679802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599045907"/>
              </p:ext>
            </p:extLst>
          </p:nvPr>
        </p:nvGraphicFramePr>
        <p:xfrm>
          <a:off x="1702546" y="3914509"/>
          <a:ext cx="9194896" cy="2227760"/>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3D1003)</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Delphi Process</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tool can be used to inform the decision-making process.</a:t>
                      </a:r>
                      <a:r>
                        <a:rPr lang="en-GB" sz="1200" b="0" i="0" u="none" strike="noStrike" kern="1200" cap="none" spc="0" normalizeH="0" baseline="0" noProof="0" dirty="0">
                          <a:ln>
                            <a:noFill/>
                          </a:ln>
                          <a:solidFill>
                            <a:prstClr val="black"/>
                          </a:solidFill>
                          <a:effectLst/>
                          <a:uLnTx/>
                          <a:uFillTx/>
                          <a:latin typeface="Montserrat Light"/>
                          <a:ea typeface="+mn-ea"/>
                          <a:cs typeface="+mn-cs"/>
                        </a:rPr>
                        <a:t>  Using a blind development model, data is captured from experts and then developed in more detail with each round.  Online survey instruments are great for supporting this method as they are fast and anonymous.  </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https://www.ncbi.nlm.nih.gov/pmc/articles/PMC8299905</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127822091"/>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3D1003 – Delphi Process</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8AC1450-59A3-5D18-AA88-08DDFA0EA5E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97330D9-B282-2563-2368-DA185096D3DD}"/>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97330D9-B282-2563-2368-DA185096D3DD}"/>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B45B9C2-5481-EBF6-969A-1D30960BFEB7}"/>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F6F07F9-AD46-0717-F00A-A36AB77028A5}"/>
              </a:ext>
            </a:extLst>
          </p:cNvPr>
          <p:cNvPicPr>
            <a:picLocks noChangeAspect="1"/>
          </p:cNvPicPr>
          <p:nvPr/>
        </p:nvPicPr>
        <p:blipFill>
          <a:blip r:embed="rId6"/>
          <a:stretch>
            <a:fillRect/>
          </a:stretch>
        </p:blipFill>
        <p:spPr>
          <a:xfrm>
            <a:off x="624467" y="813684"/>
            <a:ext cx="3397907" cy="513092"/>
          </a:xfrm>
          <a:prstGeom prst="rect">
            <a:avLst/>
          </a:prstGeom>
        </p:spPr>
      </p:pic>
      <p:cxnSp>
        <p:nvCxnSpPr>
          <p:cNvPr id="14" name="Straight Connector 13">
            <a:extLst>
              <a:ext uri="{FF2B5EF4-FFF2-40B4-BE49-F238E27FC236}">
                <a16:creationId xmlns:a16="http://schemas.microsoft.com/office/drawing/2014/main" id="{7CCC6123-AAD1-0676-7885-C46057361A3E}"/>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22DCF8D-7747-DF50-7C45-122246C09340}"/>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3D1003 – Delphi Process</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7CC522B-0E38-15C7-0995-430B0C318B66}"/>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230E2D95-C864-C80A-CD46-90F7DDB615AE}"/>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6EE7525-F26B-690A-FE64-E192C6A0F9B9}"/>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5CBE2A65-4624-48B8-1C22-AD6F8B1415C5}"/>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ECBD56B-5C50-9110-B4BD-01C94E7886EC}"/>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A39FEBBB-1D4F-AA57-1E40-5B3A545A75AF}"/>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Delphi Process</a:t>
            </a:r>
          </a:p>
        </p:txBody>
      </p:sp>
      <p:sp>
        <p:nvSpPr>
          <p:cNvPr id="7" name="TextBox 6">
            <a:extLst>
              <a:ext uri="{FF2B5EF4-FFF2-40B4-BE49-F238E27FC236}">
                <a16:creationId xmlns:a16="http://schemas.microsoft.com/office/drawing/2014/main" id="{8816A978-0607-540F-04BF-22E553267D8A}"/>
              </a:ext>
            </a:extLst>
          </p:cNvPr>
          <p:cNvSpPr txBox="1"/>
          <p:nvPr/>
        </p:nvSpPr>
        <p:spPr>
          <a:xfrm>
            <a:off x="313723" y="2339471"/>
            <a:ext cx="11768327" cy="830997"/>
          </a:xfrm>
          <a:prstGeom prst="rect">
            <a:avLst/>
          </a:prstGeom>
          <a:noFill/>
        </p:spPr>
        <p:txBody>
          <a:bodyPr wrap="square" lIns="91440" tIns="45720" rIns="91440" bIns="45720" anchor="t">
            <a:spAutoFit/>
          </a:bodyPr>
          <a:lstStyle/>
          <a:p>
            <a:pPr defTabSz="1180239"/>
            <a:r>
              <a:rPr lang="en-GB" sz="1200" dirty="0">
                <a:solidFill>
                  <a:prstClr val="black"/>
                </a:solidFill>
                <a:latin typeface="Montserrat Light"/>
              </a:rPr>
              <a:t>The Delphi method is a process used to arrive at a group opinion or decision by surveying a panel of experts. Experts respond to several rounds of questionnaires, and the responses are aggregated and shared with the group after each round. This can occur in person using phone based polls or virtually.  It is a validated approach for creating new tools or guidelines.  See the link for more detail on the application of the Delphi method in a health care context.</a:t>
            </a:r>
            <a:endParaRPr lang="en-AU" sz="1200" dirty="0">
              <a:solidFill>
                <a:prstClr val="black"/>
              </a:solidFill>
              <a:latin typeface="Montserrat Light"/>
            </a:endParaRPr>
          </a:p>
        </p:txBody>
      </p:sp>
      <p:sp>
        <p:nvSpPr>
          <p:cNvPr id="11" name="Flowchart: Alternate Process 10">
            <a:extLst>
              <a:ext uri="{FF2B5EF4-FFF2-40B4-BE49-F238E27FC236}">
                <a16:creationId xmlns:a16="http://schemas.microsoft.com/office/drawing/2014/main" id="{4D606777-7800-50E9-C721-80617516CA88}"/>
              </a:ext>
            </a:extLst>
          </p:cNvPr>
          <p:cNvSpPr/>
          <p:nvPr/>
        </p:nvSpPr>
        <p:spPr>
          <a:xfrm>
            <a:off x="1913922" y="3298100"/>
            <a:ext cx="1958196" cy="822960"/>
          </a:xfrm>
          <a:prstGeom prst="flowChartAlternateProcess">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Problem area</a:t>
            </a:r>
          </a:p>
        </p:txBody>
      </p:sp>
      <p:sp>
        <p:nvSpPr>
          <p:cNvPr id="12" name="TextBox 11">
            <a:extLst>
              <a:ext uri="{FF2B5EF4-FFF2-40B4-BE49-F238E27FC236}">
                <a16:creationId xmlns:a16="http://schemas.microsoft.com/office/drawing/2014/main" id="{8C836145-C4AA-5BAF-482E-13F516459F5D}"/>
              </a:ext>
            </a:extLst>
          </p:cNvPr>
          <p:cNvSpPr txBox="1"/>
          <p:nvPr/>
        </p:nvSpPr>
        <p:spPr>
          <a:xfrm>
            <a:off x="4023139" y="3614586"/>
            <a:ext cx="6077331" cy="461665"/>
          </a:xfrm>
          <a:prstGeom prst="rect">
            <a:avLst/>
          </a:prstGeom>
          <a:noFill/>
        </p:spPr>
        <p:txBody>
          <a:bodyPr wrap="square" lIns="91440" tIns="45720" rIns="91440" bIns="45720" anchor="t">
            <a:spAutoFit/>
          </a:bodyPr>
          <a:lstStyle/>
          <a:p>
            <a:pPr marL="171450" indent="-171450" defTabSz="1180239">
              <a:buFont typeface="Arial" panose="020B0604020202020204" pitchFamily="34" charset="0"/>
              <a:buChar char="•"/>
            </a:pPr>
            <a:r>
              <a:rPr lang="en-GB" sz="1200" dirty="0">
                <a:solidFill>
                  <a:prstClr val="black"/>
                </a:solidFill>
                <a:latin typeface="Montserrat Light"/>
              </a:rPr>
              <a:t>Selection and identification of a problem area through the group listing ideas.  This can be done in person.</a:t>
            </a:r>
            <a:endParaRPr lang="en-AU" sz="1200" dirty="0">
              <a:solidFill>
                <a:prstClr val="black"/>
              </a:solidFill>
              <a:latin typeface="Montserrat Light"/>
            </a:endParaRPr>
          </a:p>
        </p:txBody>
      </p:sp>
      <p:sp>
        <p:nvSpPr>
          <p:cNvPr id="15" name="Flowchart: Alternate Process 14">
            <a:extLst>
              <a:ext uri="{FF2B5EF4-FFF2-40B4-BE49-F238E27FC236}">
                <a16:creationId xmlns:a16="http://schemas.microsoft.com/office/drawing/2014/main" id="{32783267-DB6D-C834-EA12-A34469919EB6}"/>
              </a:ext>
            </a:extLst>
          </p:cNvPr>
          <p:cNvSpPr/>
          <p:nvPr/>
        </p:nvSpPr>
        <p:spPr>
          <a:xfrm>
            <a:off x="2798187" y="4366937"/>
            <a:ext cx="1958196" cy="822960"/>
          </a:xfrm>
          <a:prstGeom prst="flowChartAlternateProcess">
            <a:avLst/>
          </a:prstGeom>
          <a:solidFill>
            <a:schemeClr val="accent6">
              <a:lumMod val="60000"/>
              <a:lumOff val="4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Panel members</a:t>
            </a:r>
          </a:p>
        </p:txBody>
      </p:sp>
      <p:sp>
        <p:nvSpPr>
          <p:cNvPr id="16" name="TextBox 15">
            <a:extLst>
              <a:ext uri="{FF2B5EF4-FFF2-40B4-BE49-F238E27FC236}">
                <a16:creationId xmlns:a16="http://schemas.microsoft.com/office/drawing/2014/main" id="{861AACB7-2542-9744-0610-5B15E1870EFF}"/>
              </a:ext>
            </a:extLst>
          </p:cNvPr>
          <p:cNvSpPr txBox="1"/>
          <p:nvPr/>
        </p:nvSpPr>
        <p:spPr>
          <a:xfrm>
            <a:off x="4907404" y="4683423"/>
            <a:ext cx="6077331" cy="461665"/>
          </a:xfrm>
          <a:prstGeom prst="rect">
            <a:avLst/>
          </a:prstGeom>
          <a:noFill/>
        </p:spPr>
        <p:txBody>
          <a:bodyPr wrap="square" lIns="91440" tIns="45720" rIns="91440" bIns="45720" anchor="t">
            <a:spAutoFit/>
          </a:bodyPr>
          <a:lstStyle/>
          <a:p>
            <a:pPr marL="171450" indent="-171450" defTabSz="1180239">
              <a:buFont typeface="Arial" panose="020B0604020202020204" pitchFamily="34" charset="0"/>
              <a:buChar char="•"/>
            </a:pPr>
            <a:r>
              <a:rPr lang="en-GB" sz="1200" dirty="0">
                <a:solidFill>
                  <a:prstClr val="black"/>
                </a:solidFill>
                <a:latin typeface="Montserrat Light"/>
              </a:rPr>
              <a:t>Selection based on objective and predefined criteria of what is most important.  This might involve reference to data or standards.</a:t>
            </a:r>
            <a:endParaRPr lang="en-AU" sz="1200" dirty="0">
              <a:solidFill>
                <a:prstClr val="black"/>
              </a:solidFill>
              <a:latin typeface="Montserrat Light"/>
            </a:endParaRPr>
          </a:p>
        </p:txBody>
      </p:sp>
      <p:sp>
        <p:nvSpPr>
          <p:cNvPr id="18" name="Flowchart: Alternate Process 17">
            <a:extLst>
              <a:ext uri="{FF2B5EF4-FFF2-40B4-BE49-F238E27FC236}">
                <a16:creationId xmlns:a16="http://schemas.microsoft.com/office/drawing/2014/main" id="{7033E6A4-9EBD-C698-A868-534BA74AA42E}"/>
              </a:ext>
            </a:extLst>
          </p:cNvPr>
          <p:cNvSpPr/>
          <p:nvPr/>
        </p:nvSpPr>
        <p:spPr>
          <a:xfrm>
            <a:off x="3840603" y="5452263"/>
            <a:ext cx="1958196" cy="822960"/>
          </a:xfrm>
          <a:prstGeom prst="flowChartAlternateProcess">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Delphi rounds</a:t>
            </a:r>
          </a:p>
        </p:txBody>
      </p:sp>
      <p:sp>
        <p:nvSpPr>
          <p:cNvPr id="22" name="TextBox 21">
            <a:extLst>
              <a:ext uri="{FF2B5EF4-FFF2-40B4-BE49-F238E27FC236}">
                <a16:creationId xmlns:a16="http://schemas.microsoft.com/office/drawing/2014/main" id="{E2E79D2F-0DD4-B063-2229-3CBA9C61CC4F}"/>
              </a:ext>
            </a:extLst>
          </p:cNvPr>
          <p:cNvSpPr txBox="1"/>
          <p:nvPr/>
        </p:nvSpPr>
        <p:spPr>
          <a:xfrm>
            <a:off x="5975374" y="5519558"/>
            <a:ext cx="6077331" cy="646331"/>
          </a:xfrm>
          <a:prstGeom prst="rect">
            <a:avLst/>
          </a:prstGeom>
          <a:noFill/>
        </p:spPr>
        <p:txBody>
          <a:bodyPr wrap="square" lIns="91440" tIns="45720" rIns="91440" bIns="45720" anchor="t">
            <a:spAutoFit/>
          </a:bodyPr>
          <a:lstStyle/>
          <a:p>
            <a:pPr marL="171450" indent="-171450" defTabSz="1180239">
              <a:buFont typeface="Arial" panose="020B0604020202020204" pitchFamily="34" charset="0"/>
              <a:buChar char="•"/>
            </a:pPr>
            <a:r>
              <a:rPr lang="en-GB" sz="1200" dirty="0">
                <a:solidFill>
                  <a:prstClr val="black"/>
                </a:solidFill>
                <a:latin typeface="Montserrat Light" panose="00000400000000000000" pitchFamily="2" charset="0"/>
              </a:rPr>
              <a:t>Anonymity of panellists and responses</a:t>
            </a:r>
          </a:p>
          <a:p>
            <a:pPr marL="171450" indent="-171450" defTabSz="1180239">
              <a:buFont typeface="Arial" panose="020B0604020202020204" pitchFamily="34" charset="0"/>
              <a:buChar char="•"/>
            </a:pPr>
            <a:r>
              <a:rPr lang="en-GB" sz="1200" dirty="0">
                <a:solidFill>
                  <a:prstClr val="black"/>
                </a:solidFill>
                <a:latin typeface="Montserrat Light"/>
              </a:rPr>
              <a:t>Controlled feedback against a list of statements</a:t>
            </a:r>
            <a:endParaRPr lang="en-GB" sz="1200" dirty="0">
              <a:solidFill>
                <a:prstClr val="black"/>
              </a:solidFill>
              <a:latin typeface="Montserrat Light" panose="00000400000000000000" pitchFamily="2" charset="0"/>
            </a:endParaRPr>
          </a:p>
          <a:p>
            <a:pPr marL="171450" indent="-171450" defTabSz="1180239">
              <a:buFont typeface="Arial" panose="020B0604020202020204" pitchFamily="34" charset="0"/>
              <a:buChar char="•"/>
            </a:pPr>
            <a:r>
              <a:rPr lang="en-GB" sz="1200" dirty="0">
                <a:solidFill>
                  <a:prstClr val="black"/>
                </a:solidFill>
                <a:latin typeface="Montserrat Light"/>
              </a:rPr>
              <a:t>Iterative rounds to develop final statements &amp; priorities</a:t>
            </a:r>
            <a:endParaRPr lang="en-AU" sz="1200" dirty="0">
              <a:solidFill>
                <a:prstClr val="black"/>
              </a:solidFill>
              <a:latin typeface="Montserrat Light" panose="00000400000000000000" pitchFamily="2" charset="0"/>
            </a:endParaRPr>
          </a:p>
        </p:txBody>
      </p:sp>
      <p:sp>
        <p:nvSpPr>
          <p:cNvPr id="23" name="Flowchart: Alternate Process 22">
            <a:extLst>
              <a:ext uri="{FF2B5EF4-FFF2-40B4-BE49-F238E27FC236}">
                <a16:creationId xmlns:a16="http://schemas.microsoft.com/office/drawing/2014/main" id="{7723BC39-FD56-DE8B-B230-78E91C6C5113}"/>
              </a:ext>
            </a:extLst>
          </p:cNvPr>
          <p:cNvSpPr/>
          <p:nvPr/>
        </p:nvSpPr>
        <p:spPr>
          <a:xfrm>
            <a:off x="4907403" y="6450680"/>
            <a:ext cx="1958196" cy="822960"/>
          </a:xfrm>
          <a:prstGeom prst="flowChartAlternateProcess">
            <a:avLst/>
          </a:prstGeom>
          <a:solidFill>
            <a:schemeClr val="accent6">
              <a:lumMod val="60000"/>
              <a:lumOff val="4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Closing criteria</a:t>
            </a:r>
          </a:p>
        </p:txBody>
      </p:sp>
      <p:sp>
        <p:nvSpPr>
          <p:cNvPr id="24" name="TextBox 23">
            <a:extLst>
              <a:ext uri="{FF2B5EF4-FFF2-40B4-BE49-F238E27FC236}">
                <a16:creationId xmlns:a16="http://schemas.microsoft.com/office/drawing/2014/main" id="{BB909E38-3792-7078-86D2-757C9DCFFA58}"/>
              </a:ext>
            </a:extLst>
          </p:cNvPr>
          <p:cNvSpPr txBox="1"/>
          <p:nvPr/>
        </p:nvSpPr>
        <p:spPr>
          <a:xfrm>
            <a:off x="7061804" y="6434801"/>
            <a:ext cx="6077331" cy="830997"/>
          </a:xfrm>
          <a:prstGeom prst="rect">
            <a:avLst/>
          </a:prstGeom>
          <a:noFill/>
        </p:spPr>
        <p:txBody>
          <a:bodyPr wrap="square" lIns="91440" tIns="45720" rIns="91440" bIns="45720" anchor="t">
            <a:spAutoFit/>
          </a:bodyPr>
          <a:lstStyle/>
          <a:p>
            <a:pPr marL="171450" indent="-171450" defTabSz="1180239">
              <a:buFont typeface="Arial" panose="020B0604020202020204" pitchFamily="34" charset="0"/>
              <a:buChar char="•"/>
            </a:pPr>
            <a:r>
              <a:rPr lang="en-GB" sz="1200" dirty="0">
                <a:solidFill>
                  <a:prstClr val="black"/>
                </a:solidFill>
                <a:latin typeface="Montserrat Light" panose="00000400000000000000" pitchFamily="2" charset="0"/>
              </a:rPr>
              <a:t>Consensus criteria</a:t>
            </a:r>
          </a:p>
          <a:p>
            <a:pPr marL="171450" indent="-171450" defTabSz="1180239">
              <a:buFont typeface="Arial" panose="020B0604020202020204" pitchFamily="34" charset="0"/>
              <a:buChar char="•"/>
            </a:pPr>
            <a:r>
              <a:rPr lang="en-GB" sz="1200" dirty="0">
                <a:solidFill>
                  <a:prstClr val="black"/>
                </a:solidFill>
                <a:latin typeface="Montserrat Light" panose="00000400000000000000" pitchFamily="2" charset="0"/>
              </a:rPr>
              <a:t>Analysis of consensus</a:t>
            </a:r>
          </a:p>
          <a:p>
            <a:pPr marL="171450" indent="-171450" defTabSz="1180239">
              <a:buFont typeface="Arial" panose="020B0604020202020204" pitchFamily="34" charset="0"/>
              <a:buChar char="•"/>
            </a:pPr>
            <a:r>
              <a:rPr lang="en-GB" sz="1200" dirty="0">
                <a:solidFill>
                  <a:prstClr val="black"/>
                </a:solidFill>
                <a:latin typeface="Montserrat Light" panose="00000400000000000000" pitchFamily="2" charset="0"/>
              </a:rPr>
              <a:t>Closing criteria defined a priori</a:t>
            </a:r>
          </a:p>
          <a:p>
            <a:pPr marL="171450" indent="-171450" defTabSz="1180239">
              <a:buFont typeface="Arial" panose="020B0604020202020204" pitchFamily="34" charset="0"/>
              <a:buChar char="•"/>
            </a:pPr>
            <a:r>
              <a:rPr lang="en-GB" sz="1200" dirty="0">
                <a:solidFill>
                  <a:prstClr val="black"/>
                </a:solidFill>
                <a:latin typeface="Montserrat Light"/>
              </a:rPr>
              <a:t>Stability of results as everyone has contributed</a:t>
            </a:r>
            <a:endParaRPr lang="en-AU" sz="1200" dirty="0" err="1">
              <a:solidFill>
                <a:prstClr val="black"/>
              </a:solidFill>
              <a:latin typeface="Montserrat Light" panose="00000400000000000000" pitchFamily="2" charset="0"/>
            </a:endParaRPr>
          </a:p>
        </p:txBody>
      </p:sp>
      <p:cxnSp>
        <p:nvCxnSpPr>
          <p:cNvPr id="25" name="Connector: Elbow 24">
            <a:extLst>
              <a:ext uri="{FF2B5EF4-FFF2-40B4-BE49-F238E27FC236}">
                <a16:creationId xmlns:a16="http://schemas.microsoft.com/office/drawing/2014/main" id="{CFA17057-7EC0-B8E1-923F-EA2591989888}"/>
              </a:ext>
            </a:extLst>
          </p:cNvPr>
          <p:cNvCxnSpPr>
            <a:cxnSpLocks/>
            <a:endCxn id="15" idx="1"/>
          </p:cNvCxnSpPr>
          <p:nvPr/>
        </p:nvCxnSpPr>
        <p:spPr>
          <a:xfrm rot="16200000" flipH="1">
            <a:off x="2283407" y="4263637"/>
            <a:ext cx="657358" cy="372202"/>
          </a:xfrm>
          <a:prstGeom prst="bentConnector2">
            <a:avLst/>
          </a:prstGeom>
          <a:noFill/>
          <a:ln w="28575" cap="flat" cmpd="sng" algn="ctr">
            <a:solidFill>
              <a:sysClr val="window" lastClr="FFFFFF">
                <a:lumMod val="85000"/>
              </a:sysClr>
            </a:solidFill>
            <a:prstDash val="solid"/>
            <a:miter lim="800000"/>
            <a:tailEnd type="triangle"/>
          </a:ln>
          <a:effectLst/>
        </p:spPr>
      </p:cxnSp>
      <p:cxnSp>
        <p:nvCxnSpPr>
          <p:cNvPr id="26" name="Connector: Elbow 25">
            <a:extLst>
              <a:ext uri="{FF2B5EF4-FFF2-40B4-BE49-F238E27FC236}">
                <a16:creationId xmlns:a16="http://schemas.microsoft.com/office/drawing/2014/main" id="{FE7F991C-F521-4A37-1D90-12B8D6BB7B70}"/>
              </a:ext>
            </a:extLst>
          </p:cNvPr>
          <p:cNvCxnSpPr>
            <a:cxnSpLocks/>
          </p:cNvCxnSpPr>
          <p:nvPr/>
        </p:nvCxnSpPr>
        <p:spPr>
          <a:xfrm rot="16200000" flipH="1">
            <a:off x="3325823" y="5316095"/>
            <a:ext cx="657358" cy="372202"/>
          </a:xfrm>
          <a:prstGeom prst="bentConnector2">
            <a:avLst/>
          </a:prstGeom>
          <a:noFill/>
          <a:ln w="28575" cap="flat" cmpd="sng" algn="ctr">
            <a:solidFill>
              <a:sysClr val="window" lastClr="FFFFFF">
                <a:lumMod val="85000"/>
              </a:sysClr>
            </a:solidFill>
            <a:prstDash val="solid"/>
            <a:miter lim="800000"/>
            <a:tailEnd type="triangle"/>
          </a:ln>
          <a:effectLst/>
        </p:spPr>
      </p:cxnSp>
      <p:cxnSp>
        <p:nvCxnSpPr>
          <p:cNvPr id="27" name="Connector: Elbow 26">
            <a:extLst>
              <a:ext uri="{FF2B5EF4-FFF2-40B4-BE49-F238E27FC236}">
                <a16:creationId xmlns:a16="http://schemas.microsoft.com/office/drawing/2014/main" id="{2BEB9B2C-3D0D-481F-2BFC-743AAD31C708}"/>
              </a:ext>
            </a:extLst>
          </p:cNvPr>
          <p:cNvCxnSpPr>
            <a:cxnSpLocks/>
          </p:cNvCxnSpPr>
          <p:nvPr/>
        </p:nvCxnSpPr>
        <p:spPr>
          <a:xfrm rot="16200000" flipH="1">
            <a:off x="4382520" y="6412364"/>
            <a:ext cx="657358" cy="372202"/>
          </a:xfrm>
          <a:prstGeom prst="bentConnector2">
            <a:avLst/>
          </a:prstGeom>
          <a:noFill/>
          <a:ln w="28575" cap="flat" cmpd="sng" algn="ctr">
            <a:solidFill>
              <a:sysClr val="window" lastClr="FFFFFF">
                <a:lumMod val="85000"/>
              </a:sysClr>
            </a:solidFill>
            <a:prstDash val="solid"/>
            <a:miter lim="800000"/>
            <a:tailEnd type="triangle"/>
          </a:ln>
          <a:effectLst/>
        </p:spPr>
      </p:cxnSp>
    </p:spTree>
    <p:extLst>
      <p:ext uri="{BB962C8B-B14F-4D97-AF65-F5344CB8AC3E}">
        <p14:creationId xmlns:p14="http://schemas.microsoft.com/office/powerpoint/2010/main" val="25210917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C4BA10A-122C-4EB6-A1F7-FEAEA3546013}"/>
</file>

<file path=customXml/itemProps3.xml><?xml version="1.0" encoding="utf-8"?>
<ds:datastoreItem xmlns:ds="http://schemas.openxmlformats.org/officeDocument/2006/customXml" ds:itemID="{383A96B2-CD81-4332-9ED1-591449DFD842}">
  <ds:schemaRefs>
    <ds:schemaRef ds:uri="http://purl.org/dc/dcmityp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elements/1.1/"/>
    <ds:schemaRef ds:uri="http://www.w3.org/XML/1998/namespace"/>
    <ds:schemaRef ds:uri="4fa68556-e527-41a8-8fe0-ca53270d6849"/>
    <ds:schemaRef ds:uri="3b86de50-e94e-4e35-ab30-83628ca558a0"/>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12</TotalTime>
  <Words>548</Words>
  <Application>Microsoft Office PowerPoint</Application>
  <PresentationFormat>Custom</PresentationFormat>
  <Paragraphs>48</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38</cp:revision>
  <dcterms:created xsi:type="dcterms:W3CDTF">2024-10-22T06:55:56Z</dcterms:created>
  <dcterms:modified xsi:type="dcterms:W3CDTF">2025-05-05T05:30:00Z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