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20" r:id="rId5"/>
  </p:sldMasterIdLst>
  <p:notesMasterIdLst>
    <p:notesMasterId r:id="rId8"/>
  </p:notesMasterIdLst>
  <p:handoutMasterIdLst>
    <p:handoutMasterId r:id="rId9"/>
  </p:handoutMasterIdLst>
  <p:sldIdLst>
    <p:sldId id="258" r:id="rId6"/>
    <p:sldId id="259" r:id="rId7"/>
  </p:sldIdLst>
  <p:sldSz cx="11879263" cy="14400213"/>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BEECC6"/>
    <a:srgbClr val="7B2DCD"/>
    <a:srgbClr val="DAC4F2"/>
    <a:srgbClr val="C5A3EB"/>
    <a:srgbClr val="A46EE0"/>
    <a:srgbClr val="B487E5"/>
    <a:srgbClr val="FFFFFF"/>
    <a:srgbClr val="1661D5"/>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D096B9-A9B7-54ED-C07F-2F35A76538CE}" v="4" dt="2025-04-12T07:09:32.6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11" autoAdjust="0"/>
    <p:restoredTop sz="94660"/>
  </p:normalViewPr>
  <p:slideViewPr>
    <p:cSldViewPr snapToGrid="0">
      <p:cViewPr varScale="1">
        <p:scale>
          <a:sx n="44" d="100"/>
          <a:sy n="44" d="100"/>
        </p:scale>
        <p:origin x="1956" y="80"/>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0995C428-AEC5-4435-849A-D55E9EE1C53F}"/>
    <pc:docChg chg="undo custSel modSld">
      <pc:chgData name="Miral Vachhani" userId="d2d5b67e-a9a7-4805-80d9-c1f59aebf803" providerId="ADAL" clId="{0995C428-AEC5-4435-849A-D55E9EE1C53F}" dt="2024-11-21T20:58:58.901" v="201" actId="478"/>
      <pc:docMkLst>
        <pc:docMk/>
      </pc:docMkLst>
      <pc:sldChg chg="addSp delSp modSp mod">
        <pc:chgData name="Miral Vachhani" userId="d2d5b67e-a9a7-4805-80d9-c1f59aebf803" providerId="ADAL" clId="{0995C428-AEC5-4435-849A-D55E9EE1C53F}" dt="2024-11-21T20:41:48.926" v="39"/>
        <pc:sldMkLst>
          <pc:docMk/>
          <pc:sldMk cId="3271077535" sldId="256"/>
        </pc:sldMkLst>
      </pc:sldChg>
      <pc:sldChg chg="addSp delSp modSp mod">
        <pc:chgData name="Miral Vachhani" userId="d2d5b67e-a9a7-4805-80d9-c1f59aebf803" providerId="ADAL" clId="{0995C428-AEC5-4435-849A-D55E9EE1C53F}" dt="2024-11-21T20:58:58.901" v="201" actId="478"/>
        <pc:sldMkLst>
          <pc:docMk/>
          <pc:sldMk cId="3665340878" sldId="257"/>
        </pc:sldMkLst>
      </pc:sldChg>
    </pc:docChg>
  </pc:docChgLst>
  <pc:docChgLst>
    <pc:chgData name="Natasha Doherty" userId="2f65fbf4-2eeb-41a6-a4bf-8744b8cf020e" providerId="ADAL" clId="{D86DB853-1666-46EA-8407-B5256DB6E5E4}"/>
    <pc:docChg chg="undo custSel addSld delSld modSld delMainMaster">
      <pc:chgData name="Natasha Doherty" userId="2f65fbf4-2eeb-41a6-a4bf-8744b8cf020e" providerId="ADAL" clId="{D86DB853-1666-46EA-8407-B5256DB6E5E4}" dt="2025-04-08T22:11:17.100" v="453" actId="47"/>
      <pc:docMkLst>
        <pc:docMk/>
      </pc:docMkLst>
      <pc:sldChg chg="modSp del mod">
        <pc:chgData name="Natasha Doherty" userId="2f65fbf4-2eeb-41a6-a4bf-8744b8cf020e" providerId="ADAL" clId="{D86DB853-1666-46EA-8407-B5256DB6E5E4}" dt="2025-04-08T22:03:15.117" v="235" actId="47"/>
        <pc:sldMkLst>
          <pc:docMk/>
          <pc:sldMk cId="3271077535" sldId="256"/>
        </pc:sldMkLst>
        <pc:spChg chg="mod">
          <ac:chgData name="Natasha Doherty" userId="2f65fbf4-2eeb-41a6-a4bf-8744b8cf020e" providerId="ADAL" clId="{D86DB853-1666-46EA-8407-B5256DB6E5E4}" dt="2025-04-08T22:02:05.022" v="174" actId="21"/>
          <ac:spMkLst>
            <pc:docMk/>
            <pc:sldMk cId="3271077535" sldId="256"/>
            <ac:spMk id="3" creationId="{764DB4DE-51C6-1735-4B6F-1851F13AD4C9}"/>
          </ac:spMkLst>
        </pc:spChg>
      </pc:sldChg>
      <pc:sldChg chg="delSp modSp del mod">
        <pc:chgData name="Natasha Doherty" userId="2f65fbf4-2eeb-41a6-a4bf-8744b8cf020e" providerId="ADAL" clId="{D86DB853-1666-46EA-8407-B5256DB6E5E4}" dt="2025-04-08T22:11:17.100" v="453" actId="47"/>
        <pc:sldMkLst>
          <pc:docMk/>
          <pc:sldMk cId="3665340878" sldId="257"/>
        </pc:sldMkLst>
        <pc:spChg chg="del mod">
          <ac:chgData name="Natasha Doherty" userId="2f65fbf4-2eeb-41a6-a4bf-8744b8cf020e" providerId="ADAL" clId="{D86DB853-1666-46EA-8407-B5256DB6E5E4}" dt="2025-04-08T22:03:49.627" v="246" actId="478"/>
          <ac:spMkLst>
            <pc:docMk/>
            <pc:sldMk cId="3665340878" sldId="257"/>
            <ac:spMk id="8" creationId="{F166092C-0E5A-56A7-FC11-B567A4945667}"/>
          </ac:spMkLst>
        </pc:spChg>
        <pc:spChg chg="del">
          <ac:chgData name="Natasha Doherty" userId="2f65fbf4-2eeb-41a6-a4bf-8744b8cf020e" providerId="ADAL" clId="{D86DB853-1666-46EA-8407-B5256DB6E5E4}" dt="2025-04-08T22:03:51.005" v="247" actId="478"/>
          <ac:spMkLst>
            <pc:docMk/>
            <pc:sldMk cId="3665340878" sldId="257"/>
            <ac:spMk id="64" creationId="{CCB7C464-A7E2-C330-002A-8225C2A8A202}"/>
          </ac:spMkLst>
        </pc:spChg>
        <pc:spChg chg="del">
          <ac:chgData name="Natasha Doherty" userId="2f65fbf4-2eeb-41a6-a4bf-8744b8cf020e" providerId="ADAL" clId="{D86DB853-1666-46EA-8407-B5256DB6E5E4}" dt="2025-04-08T22:03:48.095" v="244" actId="478"/>
          <ac:spMkLst>
            <pc:docMk/>
            <pc:sldMk cId="3665340878" sldId="257"/>
            <ac:spMk id="65" creationId="{55C1AE26-92C7-33A6-C2B2-EE70272813C0}"/>
          </ac:spMkLst>
        </pc:spChg>
        <pc:picChg chg="del">
          <ac:chgData name="Natasha Doherty" userId="2f65fbf4-2eeb-41a6-a4bf-8744b8cf020e" providerId="ADAL" clId="{D86DB853-1666-46EA-8407-B5256DB6E5E4}" dt="2025-04-08T22:03:46.691" v="243" actId="478"/>
          <ac:picMkLst>
            <pc:docMk/>
            <pc:sldMk cId="3665340878" sldId="257"/>
            <ac:picMk id="52" creationId="{45D37269-A261-D292-5A61-978A71667B57}"/>
          </ac:picMkLst>
        </pc:picChg>
      </pc:sldChg>
      <pc:sldChg chg="modSp add mod">
        <pc:chgData name="Natasha Doherty" userId="2f65fbf4-2eeb-41a6-a4bf-8744b8cf020e" providerId="ADAL" clId="{D86DB853-1666-46EA-8407-B5256DB6E5E4}" dt="2025-04-08T22:03:26.500" v="237" actId="20577"/>
        <pc:sldMkLst>
          <pc:docMk/>
          <pc:sldMk cId="4010778841" sldId="258"/>
        </pc:sldMkLst>
        <pc:spChg chg="mod">
          <ac:chgData name="Natasha Doherty" userId="2f65fbf4-2eeb-41a6-a4bf-8744b8cf020e" providerId="ADAL" clId="{D86DB853-1666-46EA-8407-B5256DB6E5E4}" dt="2025-04-08T22:01:52.690" v="173" actId="1076"/>
          <ac:spMkLst>
            <pc:docMk/>
            <pc:sldMk cId="4010778841" sldId="258"/>
            <ac:spMk id="4" creationId="{1968E31E-8A72-F852-6691-823D243EECB7}"/>
          </ac:spMkLst>
        </pc:spChg>
        <pc:spChg chg="mod">
          <ac:chgData name="Natasha Doherty" userId="2f65fbf4-2eeb-41a6-a4bf-8744b8cf020e" providerId="ADAL" clId="{D86DB853-1666-46EA-8407-B5256DB6E5E4}" dt="2025-04-08T22:01:43.817" v="171" actId="1035"/>
          <ac:spMkLst>
            <pc:docMk/>
            <pc:sldMk cId="4010778841" sldId="258"/>
            <ac:spMk id="6" creationId="{8560EDDC-0868-58D9-AFE7-E2BC68C506AF}"/>
          </ac:spMkLst>
        </pc:spChg>
        <pc:spChg chg="mod">
          <ac:chgData name="Natasha Doherty" userId="2f65fbf4-2eeb-41a6-a4bf-8744b8cf020e" providerId="ADAL" clId="{D86DB853-1666-46EA-8407-B5256DB6E5E4}" dt="2025-04-08T22:01:43.817" v="171" actId="1035"/>
          <ac:spMkLst>
            <pc:docMk/>
            <pc:sldMk cId="4010778841" sldId="258"/>
            <ac:spMk id="20" creationId="{F572789C-3666-5342-E6DE-3287A551D604}"/>
          </ac:spMkLst>
        </pc:spChg>
        <pc:spChg chg="mod">
          <ac:chgData name="Natasha Doherty" userId="2f65fbf4-2eeb-41a6-a4bf-8744b8cf020e" providerId="ADAL" clId="{D86DB853-1666-46EA-8407-B5256DB6E5E4}" dt="2025-04-08T22:01:43.817" v="171" actId="1035"/>
          <ac:spMkLst>
            <pc:docMk/>
            <pc:sldMk cId="4010778841" sldId="258"/>
            <ac:spMk id="21" creationId="{A0B9B4B2-4562-EF43-F143-A8977A4A431A}"/>
          </ac:spMkLst>
        </pc:spChg>
        <pc:graphicFrameChg chg="mod modGraphic">
          <ac:chgData name="Natasha Doherty" userId="2f65fbf4-2eeb-41a6-a4bf-8744b8cf020e" providerId="ADAL" clId="{D86DB853-1666-46EA-8407-B5256DB6E5E4}" dt="2025-04-08T22:03:26.500" v="237" actId="20577"/>
          <ac:graphicFrameMkLst>
            <pc:docMk/>
            <pc:sldMk cId="4010778841" sldId="258"/>
            <ac:graphicFrameMk id="9" creationId="{350A4181-2D10-0307-78F1-1B5BB5246E9B}"/>
          </ac:graphicFrameMkLst>
        </pc:graphicFrameChg>
        <pc:graphicFrameChg chg="mod">
          <ac:chgData name="Natasha Doherty" userId="2f65fbf4-2eeb-41a6-a4bf-8744b8cf020e" providerId="ADAL" clId="{D86DB853-1666-46EA-8407-B5256DB6E5E4}" dt="2025-04-08T22:01:34.989" v="126" actId="1035"/>
          <ac:graphicFrameMkLst>
            <pc:docMk/>
            <pc:sldMk cId="4010778841" sldId="258"/>
            <ac:graphicFrameMk id="10" creationId="{8D5CF778-B64A-6CF9-E15E-9145AFD49A27}"/>
          </ac:graphicFrameMkLst>
        </pc:graphicFrameChg>
        <pc:graphicFrameChg chg="mod modGraphic">
          <ac:chgData name="Natasha Doherty" userId="2f65fbf4-2eeb-41a6-a4bf-8744b8cf020e" providerId="ADAL" clId="{D86DB853-1666-46EA-8407-B5256DB6E5E4}" dt="2025-04-08T22:02:32.835" v="209" actId="20577"/>
          <ac:graphicFrameMkLst>
            <pc:docMk/>
            <pc:sldMk cId="4010778841" sldId="258"/>
            <ac:graphicFrameMk id="17" creationId="{61FFC170-F895-5834-DC1D-D3303407BE54}"/>
          </ac:graphicFrameMkLst>
        </pc:graphicFrameChg>
        <pc:picChg chg="mod">
          <ac:chgData name="Natasha Doherty" userId="2f65fbf4-2eeb-41a6-a4bf-8744b8cf020e" providerId="ADAL" clId="{D86DB853-1666-46EA-8407-B5256DB6E5E4}" dt="2025-04-08T22:01:30.173" v="99" actId="1035"/>
          <ac:picMkLst>
            <pc:docMk/>
            <pc:sldMk cId="4010778841" sldId="258"/>
            <ac:picMk id="8" creationId="{B864229C-C596-C120-6431-E3AF3EACC9AF}"/>
          </ac:picMkLst>
        </pc:picChg>
        <pc:picChg chg="mod">
          <ac:chgData name="Natasha Doherty" userId="2f65fbf4-2eeb-41a6-a4bf-8744b8cf020e" providerId="ADAL" clId="{D86DB853-1666-46EA-8407-B5256DB6E5E4}" dt="2025-04-08T22:01:43.817" v="171" actId="1035"/>
          <ac:picMkLst>
            <pc:docMk/>
            <pc:sldMk cId="4010778841" sldId="258"/>
            <ac:picMk id="19" creationId="{CF7E99A0-7125-8EB4-641E-1D920416E19F}"/>
          </ac:picMkLst>
        </pc:picChg>
        <pc:cxnChg chg="mod">
          <ac:chgData name="Natasha Doherty" userId="2f65fbf4-2eeb-41a6-a4bf-8744b8cf020e" providerId="ADAL" clId="{D86DB853-1666-46EA-8407-B5256DB6E5E4}" dt="2025-04-08T22:01:25.038" v="59" actId="1035"/>
          <ac:cxnSpMkLst>
            <pc:docMk/>
            <pc:sldMk cId="4010778841" sldId="258"/>
            <ac:cxnSpMk id="13" creationId="{6CC2EE57-B352-D91A-1CF3-91A432D4C9FC}"/>
          </ac:cxnSpMkLst>
        </pc:cxnChg>
        <pc:cxnChg chg="mod">
          <ac:chgData name="Natasha Doherty" userId="2f65fbf4-2eeb-41a6-a4bf-8744b8cf020e" providerId="ADAL" clId="{D86DB853-1666-46EA-8407-B5256DB6E5E4}" dt="2025-04-08T22:01:43.817" v="171" actId="1035"/>
          <ac:cxnSpMkLst>
            <pc:docMk/>
            <pc:sldMk cId="4010778841" sldId="258"/>
            <ac:cxnSpMk id="14" creationId="{7A724768-4B8C-9314-5782-78C777CBA6F7}"/>
          </ac:cxnSpMkLst>
        </pc:cxnChg>
      </pc:sldChg>
      <pc:sldChg chg="addSp delSp modSp add mod">
        <pc:chgData name="Natasha Doherty" userId="2f65fbf4-2eeb-41a6-a4bf-8744b8cf020e" providerId="ADAL" clId="{D86DB853-1666-46EA-8407-B5256DB6E5E4}" dt="2025-04-08T22:11:12" v="452" actId="20577"/>
        <pc:sldMkLst>
          <pc:docMk/>
          <pc:sldMk cId="1704903850" sldId="259"/>
        </pc:sldMkLst>
        <pc:spChg chg="add mod">
          <ac:chgData name="Natasha Doherty" userId="2f65fbf4-2eeb-41a6-a4bf-8744b8cf020e" providerId="ADAL" clId="{D86DB853-1666-46EA-8407-B5256DB6E5E4}" dt="2025-04-08T22:04:15.049" v="276" actId="2085"/>
          <ac:spMkLst>
            <pc:docMk/>
            <pc:sldMk cId="1704903850" sldId="259"/>
            <ac:spMk id="3" creationId="{6897A435-AE96-7B06-C214-C5DF22D64AC7}"/>
          </ac:spMkLst>
        </pc:spChg>
        <pc:spChg chg="del">
          <ac:chgData name="Natasha Doherty" userId="2f65fbf4-2eeb-41a6-a4bf-8744b8cf020e" providerId="ADAL" clId="{D86DB853-1666-46EA-8407-B5256DB6E5E4}" dt="2025-04-08T22:03:37.036" v="241" actId="478"/>
          <ac:spMkLst>
            <pc:docMk/>
            <pc:sldMk cId="1704903850" sldId="259"/>
            <ac:spMk id="4" creationId="{B48EAD34-9108-01E4-8CD8-2F19C8A6E012}"/>
          </ac:spMkLst>
        </pc:spChg>
        <pc:spChg chg="mod">
          <ac:chgData name="Natasha Doherty" userId="2f65fbf4-2eeb-41a6-a4bf-8744b8cf020e" providerId="ADAL" clId="{D86DB853-1666-46EA-8407-B5256DB6E5E4}" dt="2025-04-08T22:04:02.897" v="272" actId="1035"/>
          <ac:spMkLst>
            <pc:docMk/>
            <pc:sldMk cId="1704903850" sldId="259"/>
            <ac:spMk id="5" creationId="{28446424-1A92-0459-B604-6016885E0233}"/>
          </ac:spMkLst>
        </pc:spChg>
        <pc:spChg chg="mod">
          <ac:chgData name="Natasha Doherty" userId="2f65fbf4-2eeb-41a6-a4bf-8744b8cf020e" providerId="ADAL" clId="{D86DB853-1666-46EA-8407-B5256DB6E5E4}" dt="2025-04-08T22:11:12" v="452" actId="20577"/>
          <ac:spMkLst>
            <pc:docMk/>
            <pc:sldMk cId="1704903850" sldId="259"/>
            <ac:spMk id="6" creationId="{8BF17C45-D997-321E-197B-C0DA69F6432B}"/>
          </ac:spMkLst>
        </pc:spChg>
        <pc:spChg chg="add mod">
          <ac:chgData name="Natasha Doherty" userId="2f65fbf4-2eeb-41a6-a4bf-8744b8cf020e" providerId="ADAL" clId="{D86DB853-1666-46EA-8407-B5256DB6E5E4}" dt="2025-04-08T22:03:56.973" v="248"/>
          <ac:spMkLst>
            <pc:docMk/>
            <pc:sldMk cId="1704903850" sldId="259"/>
            <ac:spMk id="7" creationId="{36628A2F-A0F5-8EAE-99DA-EEF6327711CA}"/>
          </ac:spMkLst>
        </pc:spChg>
        <pc:spChg chg="mod">
          <ac:chgData name="Natasha Doherty" userId="2f65fbf4-2eeb-41a6-a4bf-8744b8cf020e" providerId="ADAL" clId="{D86DB853-1666-46EA-8407-B5256DB6E5E4}" dt="2025-04-08T22:08:54.890" v="430" actId="14100"/>
          <ac:spMkLst>
            <pc:docMk/>
            <pc:sldMk cId="1704903850" sldId="259"/>
            <ac:spMk id="12" creationId="{B6740DBB-D362-5633-83DF-8EB64832EFE6}"/>
          </ac:spMkLst>
        </pc:spChg>
        <pc:spChg chg="mod">
          <ac:chgData name="Natasha Doherty" userId="2f65fbf4-2eeb-41a6-a4bf-8744b8cf020e" providerId="ADAL" clId="{D86DB853-1666-46EA-8407-B5256DB6E5E4}" dt="2025-04-08T22:09:01.660" v="435" actId="1036"/>
          <ac:spMkLst>
            <pc:docMk/>
            <pc:sldMk cId="1704903850" sldId="259"/>
            <ac:spMk id="15" creationId="{07BE8010-941B-F2CE-C4E4-A6DEA7AE9DCB}"/>
          </ac:spMkLst>
        </pc:spChg>
        <pc:spChg chg="del mod topLvl">
          <ac:chgData name="Natasha Doherty" userId="2f65fbf4-2eeb-41a6-a4bf-8744b8cf020e" providerId="ADAL" clId="{D86DB853-1666-46EA-8407-B5256DB6E5E4}" dt="2025-04-08T22:09:33.360" v="440" actId="478"/>
          <ac:spMkLst>
            <pc:docMk/>
            <pc:sldMk cId="1704903850" sldId="259"/>
            <ac:spMk id="18" creationId="{8FA0D991-5087-043F-0922-48D413F9034F}"/>
          </ac:spMkLst>
        </pc:spChg>
        <pc:spChg chg="del mod topLvl">
          <ac:chgData name="Natasha Doherty" userId="2f65fbf4-2eeb-41a6-a4bf-8744b8cf020e" providerId="ADAL" clId="{D86DB853-1666-46EA-8407-B5256DB6E5E4}" dt="2025-04-08T22:09:34.912" v="441" actId="478"/>
          <ac:spMkLst>
            <pc:docMk/>
            <pc:sldMk cId="1704903850" sldId="259"/>
            <ac:spMk id="22" creationId="{FBE98954-37F2-80D9-5EC0-E75B34539100}"/>
          </ac:spMkLst>
        </pc:spChg>
        <pc:spChg chg="mod">
          <ac:chgData name="Natasha Doherty" userId="2f65fbf4-2eeb-41a6-a4bf-8744b8cf020e" providerId="ADAL" clId="{D86DB853-1666-46EA-8407-B5256DB6E5E4}" dt="2025-04-08T22:07:12.463" v="413" actId="208"/>
          <ac:spMkLst>
            <pc:docMk/>
            <pc:sldMk cId="1704903850" sldId="259"/>
            <ac:spMk id="24" creationId="{509FA009-B766-67DB-5CED-381368D119E6}"/>
          </ac:spMkLst>
        </pc:spChg>
        <pc:spChg chg="mod">
          <ac:chgData name="Natasha Doherty" userId="2f65fbf4-2eeb-41a6-a4bf-8744b8cf020e" providerId="ADAL" clId="{D86DB853-1666-46EA-8407-B5256DB6E5E4}" dt="2025-04-08T22:04:42.292" v="283" actId="207"/>
          <ac:spMkLst>
            <pc:docMk/>
            <pc:sldMk cId="1704903850" sldId="259"/>
            <ac:spMk id="25" creationId="{6E2018D4-0A53-1686-BB86-DC63BDD4092F}"/>
          </ac:spMkLst>
        </pc:spChg>
        <pc:spChg chg="mod">
          <ac:chgData name="Natasha Doherty" userId="2f65fbf4-2eeb-41a6-a4bf-8744b8cf020e" providerId="ADAL" clId="{D86DB853-1666-46EA-8407-B5256DB6E5E4}" dt="2025-04-08T22:05:02.986" v="284" actId="207"/>
          <ac:spMkLst>
            <pc:docMk/>
            <pc:sldMk cId="1704903850" sldId="259"/>
            <ac:spMk id="26" creationId="{0F7F068F-E418-2409-1A2A-C5A0B157E39A}"/>
          </ac:spMkLst>
        </pc:spChg>
        <pc:spChg chg="mod">
          <ac:chgData name="Natasha Doherty" userId="2f65fbf4-2eeb-41a6-a4bf-8744b8cf020e" providerId="ADAL" clId="{D86DB853-1666-46EA-8407-B5256DB6E5E4}" dt="2025-04-08T22:07:10.010" v="412" actId="208"/>
          <ac:spMkLst>
            <pc:docMk/>
            <pc:sldMk cId="1704903850" sldId="259"/>
            <ac:spMk id="27" creationId="{32EAFC23-A025-C8A5-6FE7-550AE498136D}"/>
          </ac:spMkLst>
        </pc:spChg>
        <pc:spChg chg="mod">
          <ac:chgData name="Natasha Doherty" userId="2f65fbf4-2eeb-41a6-a4bf-8744b8cf020e" providerId="ADAL" clId="{D86DB853-1666-46EA-8407-B5256DB6E5E4}" dt="2025-04-08T22:05:02.986" v="284" actId="207"/>
          <ac:spMkLst>
            <pc:docMk/>
            <pc:sldMk cId="1704903850" sldId="259"/>
            <ac:spMk id="28" creationId="{50D81E31-FB39-D119-4016-6412A5D1A082}"/>
          </ac:spMkLst>
        </pc:spChg>
        <pc:spChg chg="mod">
          <ac:chgData name="Natasha Doherty" userId="2f65fbf4-2eeb-41a6-a4bf-8744b8cf020e" providerId="ADAL" clId="{D86DB853-1666-46EA-8407-B5256DB6E5E4}" dt="2025-04-08T22:07:10.010" v="412" actId="208"/>
          <ac:spMkLst>
            <pc:docMk/>
            <pc:sldMk cId="1704903850" sldId="259"/>
            <ac:spMk id="29" creationId="{1A81B929-08E3-16BA-4CCB-F452F761521D}"/>
          </ac:spMkLst>
        </pc:spChg>
        <pc:spChg chg="mod">
          <ac:chgData name="Natasha Doherty" userId="2f65fbf4-2eeb-41a6-a4bf-8744b8cf020e" providerId="ADAL" clId="{D86DB853-1666-46EA-8407-B5256DB6E5E4}" dt="2025-04-08T22:05:02.986" v="284" actId="207"/>
          <ac:spMkLst>
            <pc:docMk/>
            <pc:sldMk cId="1704903850" sldId="259"/>
            <ac:spMk id="30" creationId="{C19E795B-9ABF-329F-9DF1-72A972E52CC7}"/>
          </ac:spMkLst>
        </pc:spChg>
        <pc:spChg chg="mod">
          <ac:chgData name="Natasha Doherty" userId="2f65fbf4-2eeb-41a6-a4bf-8744b8cf020e" providerId="ADAL" clId="{D86DB853-1666-46EA-8407-B5256DB6E5E4}" dt="2025-04-08T22:07:10.010" v="412" actId="208"/>
          <ac:spMkLst>
            <pc:docMk/>
            <pc:sldMk cId="1704903850" sldId="259"/>
            <ac:spMk id="31" creationId="{F4288788-D77F-4AD9-1EFC-B42D20E359AD}"/>
          </ac:spMkLst>
        </pc:spChg>
        <pc:spChg chg="mod">
          <ac:chgData name="Natasha Doherty" userId="2f65fbf4-2eeb-41a6-a4bf-8744b8cf020e" providerId="ADAL" clId="{D86DB853-1666-46EA-8407-B5256DB6E5E4}" dt="2025-04-08T22:05:02.986" v="284" actId="207"/>
          <ac:spMkLst>
            <pc:docMk/>
            <pc:sldMk cId="1704903850" sldId="259"/>
            <ac:spMk id="32" creationId="{00DC2F32-1E11-B795-3F6C-C75A80E1A158}"/>
          </ac:spMkLst>
        </pc:spChg>
        <pc:spChg chg="mod">
          <ac:chgData name="Natasha Doherty" userId="2f65fbf4-2eeb-41a6-a4bf-8744b8cf020e" providerId="ADAL" clId="{D86DB853-1666-46EA-8407-B5256DB6E5E4}" dt="2025-04-08T22:07:10.010" v="412" actId="208"/>
          <ac:spMkLst>
            <pc:docMk/>
            <pc:sldMk cId="1704903850" sldId="259"/>
            <ac:spMk id="33" creationId="{9C3720B9-D4BA-0649-358D-1823E86664DE}"/>
          </ac:spMkLst>
        </pc:spChg>
        <pc:spChg chg="mod">
          <ac:chgData name="Natasha Doherty" userId="2f65fbf4-2eeb-41a6-a4bf-8744b8cf020e" providerId="ADAL" clId="{D86DB853-1666-46EA-8407-B5256DB6E5E4}" dt="2025-04-08T22:06:09.998" v="338" actId="1035"/>
          <ac:spMkLst>
            <pc:docMk/>
            <pc:sldMk cId="1704903850" sldId="259"/>
            <ac:spMk id="34" creationId="{A969E7D3-14F0-16B6-8231-5BB82C611597}"/>
          </ac:spMkLst>
        </pc:spChg>
        <pc:spChg chg="mod">
          <ac:chgData name="Natasha Doherty" userId="2f65fbf4-2eeb-41a6-a4bf-8744b8cf020e" providerId="ADAL" clId="{D86DB853-1666-46EA-8407-B5256DB6E5E4}" dt="2025-04-08T22:07:10.010" v="412" actId="208"/>
          <ac:spMkLst>
            <pc:docMk/>
            <pc:sldMk cId="1704903850" sldId="259"/>
            <ac:spMk id="35" creationId="{7EC2EB21-2F65-0390-696D-557B3E53D6EE}"/>
          </ac:spMkLst>
        </pc:spChg>
        <pc:spChg chg="mod">
          <ac:chgData name="Natasha Doherty" userId="2f65fbf4-2eeb-41a6-a4bf-8744b8cf020e" providerId="ADAL" clId="{D86DB853-1666-46EA-8407-B5256DB6E5E4}" dt="2025-04-08T22:07:16.220" v="414" actId="208"/>
          <ac:spMkLst>
            <pc:docMk/>
            <pc:sldMk cId="1704903850" sldId="259"/>
            <ac:spMk id="38" creationId="{6DDD14B0-60DA-8F62-93CD-366157B451FF}"/>
          </ac:spMkLst>
        </pc:spChg>
        <pc:spChg chg="mod">
          <ac:chgData name="Natasha Doherty" userId="2f65fbf4-2eeb-41a6-a4bf-8744b8cf020e" providerId="ADAL" clId="{D86DB853-1666-46EA-8407-B5256DB6E5E4}" dt="2025-04-08T22:04:39.637" v="282" actId="207"/>
          <ac:spMkLst>
            <pc:docMk/>
            <pc:sldMk cId="1704903850" sldId="259"/>
            <ac:spMk id="39" creationId="{1C6DB09F-E2ED-4EB6-8BB0-9DFABDBC0AF6}"/>
          </ac:spMkLst>
        </pc:spChg>
        <pc:spChg chg="mod">
          <ac:chgData name="Natasha Doherty" userId="2f65fbf4-2eeb-41a6-a4bf-8744b8cf020e" providerId="ADAL" clId="{D86DB853-1666-46EA-8407-B5256DB6E5E4}" dt="2025-04-08T22:05:22.064" v="286" actId="207"/>
          <ac:spMkLst>
            <pc:docMk/>
            <pc:sldMk cId="1704903850" sldId="259"/>
            <ac:spMk id="40" creationId="{BFF28B3F-CF15-A2B4-B4C0-AEFE1368845D}"/>
          </ac:spMkLst>
        </pc:spChg>
        <pc:spChg chg="mod">
          <ac:chgData name="Natasha Doherty" userId="2f65fbf4-2eeb-41a6-a4bf-8744b8cf020e" providerId="ADAL" clId="{D86DB853-1666-46EA-8407-B5256DB6E5E4}" dt="2025-04-08T22:06:59.031" v="411" actId="208"/>
          <ac:spMkLst>
            <pc:docMk/>
            <pc:sldMk cId="1704903850" sldId="259"/>
            <ac:spMk id="41" creationId="{58C330E4-05C8-C944-9BF8-AAAEAC5BC2D3}"/>
          </ac:spMkLst>
        </pc:spChg>
        <pc:spChg chg="mod">
          <ac:chgData name="Natasha Doherty" userId="2f65fbf4-2eeb-41a6-a4bf-8744b8cf020e" providerId="ADAL" clId="{D86DB853-1666-46EA-8407-B5256DB6E5E4}" dt="2025-04-08T22:05:22.064" v="286" actId="207"/>
          <ac:spMkLst>
            <pc:docMk/>
            <pc:sldMk cId="1704903850" sldId="259"/>
            <ac:spMk id="42" creationId="{337A741D-BB80-DC97-2562-AC39428B8382}"/>
          </ac:spMkLst>
        </pc:spChg>
        <pc:spChg chg="mod">
          <ac:chgData name="Natasha Doherty" userId="2f65fbf4-2eeb-41a6-a4bf-8744b8cf020e" providerId="ADAL" clId="{D86DB853-1666-46EA-8407-B5256DB6E5E4}" dt="2025-04-08T22:06:59.031" v="411" actId="208"/>
          <ac:spMkLst>
            <pc:docMk/>
            <pc:sldMk cId="1704903850" sldId="259"/>
            <ac:spMk id="43" creationId="{09DF79CA-5883-EF7A-4028-5486E9502317}"/>
          </ac:spMkLst>
        </pc:spChg>
        <pc:spChg chg="mod">
          <ac:chgData name="Natasha Doherty" userId="2f65fbf4-2eeb-41a6-a4bf-8744b8cf020e" providerId="ADAL" clId="{D86DB853-1666-46EA-8407-B5256DB6E5E4}" dt="2025-04-08T22:05:22.064" v="286" actId="207"/>
          <ac:spMkLst>
            <pc:docMk/>
            <pc:sldMk cId="1704903850" sldId="259"/>
            <ac:spMk id="44" creationId="{DB24C236-DD1B-9A77-2D60-13FC488F56C6}"/>
          </ac:spMkLst>
        </pc:spChg>
        <pc:spChg chg="mod">
          <ac:chgData name="Natasha Doherty" userId="2f65fbf4-2eeb-41a6-a4bf-8744b8cf020e" providerId="ADAL" clId="{D86DB853-1666-46EA-8407-B5256DB6E5E4}" dt="2025-04-08T22:06:59.031" v="411" actId="208"/>
          <ac:spMkLst>
            <pc:docMk/>
            <pc:sldMk cId="1704903850" sldId="259"/>
            <ac:spMk id="45" creationId="{8BF10FF1-9470-1B31-C4E5-B1FBE2BB66EB}"/>
          </ac:spMkLst>
        </pc:spChg>
        <pc:spChg chg="mod">
          <ac:chgData name="Natasha Doherty" userId="2f65fbf4-2eeb-41a6-a4bf-8744b8cf020e" providerId="ADAL" clId="{D86DB853-1666-46EA-8407-B5256DB6E5E4}" dt="2025-04-08T22:05:22.064" v="286" actId="207"/>
          <ac:spMkLst>
            <pc:docMk/>
            <pc:sldMk cId="1704903850" sldId="259"/>
            <ac:spMk id="46" creationId="{DBC401AF-0491-4A8F-289F-FFFB45BD3648}"/>
          </ac:spMkLst>
        </pc:spChg>
        <pc:spChg chg="mod">
          <ac:chgData name="Natasha Doherty" userId="2f65fbf4-2eeb-41a6-a4bf-8744b8cf020e" providerId="ADAL" clId="{D86DB853-1666-46EA-8407-B5256DB6E5E4}" dt="2025-04-08T22:06:59.031" v="411" actId="208"/>
          <ac:spMkLst>
            <pc:docMk/>
            <pc:sldMk cId="1704903850" sldId="259"/>
            <ac:spMk id="47" creationId="{A49121AF-DAAE-A03A-158F-87AC432725A3}"/>
          </ac:spMkLst>
        </pc:spChg>
        <pc:spChg chg="mod">
          <ac:chgData name="Natasha Doherty" userId="2f65fbf4-2eeb-41a6-a4bf-8744b8cf020e" providerId="ADAL" clId="{D86DB853-1666-46EA-8407-B5256DB6E5E4}" dt="2025-04-08T22:08:10.730" v="423" actId="1035"/>
          <ac:spMkLst>
            <pc:docMk/>
            <pc:sldMk cId="1704903850" sldId="259"/>
            <ac:spMk id="48" creationId="{604C6082-6EEB-7493-1450-60D0AE4F9B22}"/>
          </ac:spMkLst>
        </pc:spChg>
        <pc:spChg chg="mod">
          <ac:chgData name="Natasha Doherty" userId="2f65fbf4-2eeb-41a6-a4bf-8744b8cf020e" providerId="ADAL" clId="{D86DB853-1666-46EA-8407-B5256DB6E5E4}" dt="2025-04-08T22:08:16.493" v="424" actId="14100"/>
          <ac:spMkLst>
            <pc:docMk/>
            <pc:sldMk cId="1704903850" sldId="259"/>
            <ac:spMk id="49" creationId="{653D24E5-C83C-3CB1-65DD-2B8C41B839B1}"/>
          </ac:spMkLst>
        </pc:spChg>
        <pc:spChg chg="mod">
          <ac:chgData name="Natasha Doherty" userId="2f65fbf4-2eeb-41a6-a4bf-8744b8cf020e" providerId="ADAL" clId="{D86DB853-1666-46EA-8407-B5256DB6E5E4}" dt="2025-04-08T22:07:18.954" v="415" actId="208"/>
          <ac:spMkLst>
            <pc:docMk/>
            <pc:sldMk cId="1704903850" sldId="259"/>
            <ac:spMk id="51" creationId="{24A1B9FD-3A17-4CBA-6B86-ECC71B0F43C4}"/>
          </ac:spMkLst>
        </pc:spChg>
        <pc:spChg chg="mod">
          <ac:chgData name="Natasha Doherty" userId="2f65fbf4-2eeb-41a6-a4bf-8744b8cf020e" providerId="ADAL" clId="{D86DB853-1666-46EA-8407-B5256DB6E5E4}" dt="2025-04-08T22:04:35.977" v="280" actId="207"/>
          <ac:spMkLst>
            <pc:docMk/>
            <pc:sldMk cId="1704903850" sldId="259"/>
            <ac:spMk id="52" creationId="{031DF7E2-43C1-13EA-A2D1-A22173D53494}"/>
          </ac:spMkLst>
        </pc:spChg>
        <pc:spChg chg="mod">
          <ac:chgData name="Natasha Doherty" userId="2f65fbf4-2eeb-41a6-a4bf-8744b8cf020e" providerId="ADAL" clId="{D86DB853-1666-46EA-8407-B5256DB6E5E4}" dt="2025-04-08T22:05:30.495" v="287" actId="207"/>
          <ac:spMkLst>
            <pc:docMk/>
            <pc:sldMk cId="1704903850" sldId="259"/>
            <ac:spMk id="53" creationId="{9CB03239-73CD-33FA-96B6-C44CF149F847}"/>
          </ac:spMkLst>
        </pc:spChg>
        <pc:spChg chg="add mod">
          <ac:chgData name="Natasha Doherty" userId="2f65fbf4-2eeb-41a6-a4bf-8744b8cf020e" providerId="ADAL" clId="{D86DB853-1666-46EA-8407-B5256DB6E5E4}" dt="2025-04-08T22:06:49.402" v="410" actId="208"/>
          <ac:spMkLst>
            <pc:docMk/>
            <pc:sldMk cId="1704903850" sldId="259"/>
            <ac:spMk id="54" creationId="{6DDA8F9D-05CE-165A-0999-01E3E53633EF}"/>
          </ac:spMkLst>
        </pc:spChg>
        <pc:spChg chg="add mod">
          <ac:chgData name="Natasha Doherty" userId="2f65fbf4-2eeb-41a6-a4bf-8744b8cf020e" providerId="ADAL" clId="{D86DB853-1666-46EA-8407-B5256DB6E5E4}" dt="2025-04-08T22:05:30.495" v="287" actId="207"/>
          <ac:spMkLst>
            <pc:docMk/>
            <pc:sldMk cId="1704903850" sldId="259"/>
            <ac:spMk id="55" creationId="{89C4A27D-AA8A-8CB4-0B17-6D42DF9AD40B}"/>
          </ac:spMkLst>
        </pc:spChg>
        <pc:spChg chg="mod">
          <ac:chgData name="Natasha Doherty" userId="2f65fbf4-2eeb-41a6-a4bf-8744b8cf020e" providerId="ADAL" clId="{D86DB853-1666-46EA-8407-B5256DB6E5E4}" dt="2025-04-08T22:06:49.402" v="410" actId="208"/>
          <ac:spMkLst>
            <pc:docMk/>
            <pc:sldMk cId="1704903850" sldId="259"/>
            <ac:spMk id="56" creationId="{9CEAF596-ABE0-1DED-E766-5305A47B1C01}"/>
          </ac:spMkLst>
        </pc:spChg>
        <pc:spChg chg="mod">
          <ac:chgData name="Natasha Doherty" userId="2f65fbf4-2eeb-41a6-a4bf-8744b8cf020e" providerId="ADAL" clId="{D86DB853-1666-46EA-8407-B5256DB6E5E4}" dt="2025-04-08T22:05:30.495" v="287" actId="207"/>
          <ac:spMkLst>
            <pc:docMk/>
            <pc:sldMk cId="1704903850" sldId="259"/>
            <ac:spMk id="57" creationId="{7F4EFF9F-EADD-924E-B238-EC68174A2BD3}"/>
          </ac:spMkLst>
        </pc:spChg>
        <pc:spChg chg="mod">
          <ac:chgData name="Natasha Doherty" userId="2f65fbf4-2eeb-41a6-a4bf-8744b8cf020e" providerId="ADAL" clId="{D86DB853-1666-46EA-8407-B5256DB6E5E4}" dt="2025-04-08T22:06:49.402" v="410" actId="208"/>
          <ac:spMkLst>
            <pc:docMk/>
            <pc:sldMk cId="1704903850" sldId="259"/>
            <ac:spMk id="58" creationId="{AF63E7FC-B3F3-BF95-58B6-F72097A43215}"/>
          </ac:spMkLst>
        </pc:spChg>
        <pc:spChg chg="mod">
          <ac:chgData name="Natasha Doherty" userId="2f65fbf4-2eeb-41a6-a4bf-8744b8cf020e" providerId="ADAL" clId="{D86DB853-1666-46EA-8407-B5256DB6E5E4}" dt="2025-04-08T22:05:30.495" v="287" actId="207"/>
          <ac:spMkLst>
            <pc:docMk/>
            <pc:sldMk cId="1704903850" sldId="259"/>
            <ac:spMk id="59" creationId="{E8FD44C1-125B-1379-A2D4-4891FA0D3846}"/>
          </ac:spMkLst>
        </pc:spChg>
        <pc:spChg chg="mod">
          <ac:chgData name="Natasha Doherty" userId="2f65fbf4-2eeb-41a6-a4bf-8744b8cf020e" providerId="ADAL" clId="{D86DB853-1666-46EA-8407-B5256DB6E5E4}" dt="2025-04-08T22:06:49.402" v="410" actId="208"/>
          <ac:spMkLst>
            <pc:docMk/>
            <pc:sldMk cId="1704903850" sldId="259"/>
            <ac:spMk id="60" creationId="{0A83F65F-5C4D-B52B-5406-79445AA1B867}"/>
          </ac:spMkLst>
        </pc:spChg>
        <pc:spChg chg="mod">
          <ac:chgData name="Natasha Doherty" userId="2f65fbf4-2eeb-41a6-a4bf-8744b8cf020e" providerId="ADAL" clId="{D86DB853-1666-46EA-8407-B5256DB6E5E4}" dt="2025-04-08T22:06:31.881" v="409" actId="1035"/>
          <ac:spMkLst>
            <pc:docMk/>
            <pc:sldMk cId="1704903850" sldId="259"/>
            <ac:spMk id="61" creationId="{57B6502F-362A-AE33-4537-7016BE657355}"/>
          </ac:spMkLst>
        </pc:spChg>
        <pc:spChg chg="mod">
          <ac:chgData name="Natasha Doherty" userId="2f65fbf4-2eeb-41a6-a4bf-8744b8cf020e" providerId="ADAL" clId="{D86DB853-1666-46EA-8407-B5256DB6E5E4}" dt="2025-04-08T22:06:49.402" v="410" actId="208"/>
          <ac:spMkLst>
            <pc:docMk/>
            <pc:sldMk cId="1704903850" sldId="259"/>
            <ac:spMk id="62" creationId="{213CDD31-8D10-2366-F478-DA5672141E21}"/>
          </ac:spMkLst>
        </pc:spChg>
        <pc:spChg chg="del mod topLvl">
          <ac:chgData name="Natasha Doherty" userId="2f65fbf4-2eeb-41a6-a4bf-8744b8cf020e" providerId="ADAL" clId="{D86DB853-1666-46EA-8407-B5256DB6E5E4}" dt="2025-04-08T22:09:37.630" v="444" actId="478"/>
          <ac:spMkLst>
            <pc:docMk/>
            <pc:sldMk cId="1704903850" sldId="259"/>
            <ac:spMk id="64" creationId="{B742ADCA-BAE0-32BB-D5ED-C38C7CE55A3B}"/>
          </ac:spMkLst>
        </pc:spChg>
        <pc:spChg chg="del mod topLvl">
          <ac:chgData name="Natasha Doherty" userId="2f65fbf4-2eeb-41a6-a4bf-8744b8cf020e" providerId="ADAL" clId="{D86DB853-1666-46EA-8407-B5256DB6E5E4}" dt="2025-04-08T22:09:37.104" v="443" actId="478"/>
          <ac:spMkLst>
            <pc:docMk/>
            <pc:sldMk cId="1704903850" sldId="259"/>
            <ac:spMk id="65" creationId="{883DFE56-B965-4AC0-F253-E19DD1E89540}"/>
          </ac:spMkLst>
        </pc:spChg>
        <pc:spChg chg="add mod">
          <ac:chgData name="Natasha Doherty" userId="2f65fbf4-2eeb-41a6-a4bf-8744b8cf020e" providerId="ADAL" clId="{D86DB853-1666-46EA-8407-B5256DB6E5E4}" dt="2025-04-08T22:09:51.012" v="446" actId="1076"/>
          <ac:spMkLst>
            <pc:docMk/>
            <pc:sldMk cId="1704903850" sldId="259"/>
            <ac:spMk id="68" creationId="{7FCA476C-BFCD-0EC2-094A-C750BDCC345E}"/>
          </ac:spMkLst>
        </pc:spChg>
        <pc:spChg chg="add mod">
          <ac:chgData name="Natasha Doherty" userId="2f65fbf4-2eeb-41a6-a4bf-8744b8cf020e" providerId="ADAL" clId="{D86DB853-1666-46EA-8407-B5256DB6E5E4}" dt="2025-04-08T22:09:51.012" v="446" actId="1076"/>
          <ac:spMkLst>
            <pc:docMk/>
            <pc:sldMk cId="1704903850" sldId="259"/>
            <ac:spMk id="69" creationId="{0377748A-6B42-D5D3-BED9-14CD7F01B554}"/>
          </ac:spMkLst>
        </pc:spChg>
        <pc:spChg chg="add mod">
          <ac:chgData name="Natasha Doherty" userId="2f65fbf4-2eeb-41a6-a4bf-8744b8cf020e" providerId="ADAL" clId="{D86DB853-1666-46EA-8407-B5256DB6E5E4}" dt="2025-04-08T22:09:57.606" v="448" actId="1076"/>
          <ac:spMkLst>
            <pc:docMk/>
            <pc:sldMk cId="1704903850" sldId="259"/>
            <ac:spMk id="70" creationId="{85133EF4-7DF8-C219-2B07-B7ABEFCF4EE6}"/>
          </ac:spMkLst>
        </pc:spChg>
        <pc:spChg chg="add mod">
          <ac:chgData name="Natasha Doherty" userId="2f65fbf4-2eeb-41a6-a4bf-8744b8cf020e" providerId="ADAL" clId="{D86DB853-1666-46EA-8407-B5256DB6E5E4}" dt="2025-04-08T22:09:57.606" v="448" actId="1076"/>
          <ac:spMkLst>
            <pc:docMk/>
            <pc:sldMk cId="1704903850" sldId="259"/>
            <ac:spMk id="71" creationId="{08CDB80B-0E70-B84E-B439-C1953F138B6E}"/>
          </ac:spMkLst>
        </pc:spChg>
        <pc:grpChg chg="mod">
          <ac:chgData name="Natasha Doherty" userId="2f65fbf4-2eeb-41a6-a4bf-8744b8cf020e" providerId="ADAL" clId="{D86DB853-1666-46EA-8407-B5256DB6E5E4}" dt="2025-04-08T22:08:45.385" v="428" actId="1076"/>
          <ac:grpSpMkLst>
            <pc:docMk/>
            <pc:sldMk cId="1704903850" sldId="259"/>
            <ac:grpSpMk id="11" creationId="{6ECEB508-EC0F-E621-B251-15931B15D3B7}"/>
          </ac:grpSpMkLst>
        </pc:grpChg>
        <pc:grpChg chg="del mod">
          <ac:chgData name="Natasha Doherty" userId="2f65fbf4-2eeb-41a6-a4bf-8744b8cf020e" providerId="ADAL" clId="{D86DB853-1666-46EA-8407-B5256DB6E5E4}" dt="2025-04-08T22:09:33.360" v="440" actId="478"/>
          <ac:grpSpMkLst>
            <pc:docMk/>
            <pc:sldMk cId="1704903850" sldId="259"/>
            <ac:grpSpMk id="16" creationId="{4BE5575A-150A-B48E-FFA0-C3BC5179519E}"/>
          </ac:grpSpMkLst>
        </pc:grpChg>
        <pc:grpChg chg="mod">
          <ac:chgData name="Natasha Doherty" userId="2f65fbf4-2eeb-41a6-a4bf-8744b8cf020e" providerId="ADAL" clId="{D86DB853-1666-46EA-8407-B5256DB6E5E4}" dt="2025-04-08T22:07:32.937" v="418" actId="14100"/>
          <ac:grpSpMkLst>
            <pc:docMk/>
            <pc:sldMk cId="1704903850" sldId="259"/>
            <ac:grpSpMk id="37" creationId="{DC97F7B8-87C5-D812-2B6A-124C5520DC76}"/>
          </ac:grpSpMkLst>
        </pc:grpChg>
        <pc:grpChg chg="del mod">
          <ac:chgData name="Natasha Doherty" userId="2f65fbf4-2eeb-41a6-a4bf-8744b8cf020e" providerId="ADAL" clId="{D86DB853-1666-46EA-8407-B5256DB6E5E4}" dt="2025-04-08T22:09:37.104" v="443" actId="478"/>
          <ac:grpSpMkLst>
            <pc:docMk/>
            <pc:sldMk cId="1704903850" sldId="259"/>
            <ac:grpSpMk id="63" creationId="{1ECB677C-1748-4F82-DADE-D8E1249C9B37}"/>
          </ac:grpSpMkLst>
        </pc:grpChg>
        <pc:graphicFrameChg chg="del">
          <ac:chgData name="Natasha Doherty" userId="2f65fbf4-2eeb-41a6-a4bf-8744b8cf020e" providerId="ADAL" clId="{D86DB853-1666-46EA-8407-B5256DB6E5E4}" dt="2025-04-08T22:03:35.597" v="240" actId="478"/>
          <ac:graphicFrameMkLst>
            <pc:docMk/>
            <pc:sldMk cId="1704903850" sldId="259"/>
            <ac:graphicFrameMk id="9" creationId="{A68EB86E-1D9A-EE5F-9EEB-E7FFB4D4621C}"/>
          </ac:graphicFrameMkLst>
        </pc:graphicFrameChg>
        <pc:graphicFrameChg chg="del">
          <ac:chgData name="Natasha Doherty" userId="2f65fbf4-2eeb-41a6-a4bf-8744b8cf020e" providerId="ADAL" clId="{D86DB853-1666-46EA-8407-B5256DB6E5E4}" dt="2025-04-08T22:03:34.257" v="239" actId="478"/>
          <ac:graphicFrameMkLst>
            <pc:docMk/>
            <pc:sldMk cId="1704903850" sldId="259"/>
            <ac:graphicFrameMk id="10" creationId="{74AB054B-2E7A-02AD-12EB-B77D3B468604}"/>
          </ac:graphicFrameMkLst>
        </pc:graphicFrameChg>
        <pc:picChg chg="mod">
          <ac:chgData name="Natasha Doherty" userId="2f65fbf4-2eeb-41a6-a4bf-8744b8cf020e" providerId="ADAL" clId="{D86DB853-1666-46EA-8407-B5256DB6E5E4}" dt="2025-04-08T22:03:42.633" v="242" actId="14100"/>
          <ac:picMkLst>
            <pc:docMk/>
            <pc:sldMk cId="1704903850" sldId="259"/>
            <ac:picMk id="8" creationId="{2AD1BB5C-8CB7-F4F4-1B42-C4ECA79CB169}"/>
          </ac:picMkLst>
        </pc:picChg>
        <pc:cxnChg chg="mod">
          <ac:chgData name="Natasha Doherty" userId="2f65fbf4-2eeb-41a6-a4bf-8744b8cf020e" providerId="ADAL" clId="{D86DB853-1666-46EA-8407-B5256DB6E5E4}" dt="2025-04-08T22:08:22.706" v="425" actId="14100"/>
          <ac:cxnSpMkLst>
            <pc:docMk/>
            <pc:sldMk cId="1704903850" sldId="259"/>
            <ac:cxnSpMk id="36" creationId="{BA8AD953-5E62-BDB0-571A-6F3AE200E9CB}"/>
          </ac:cxnSpMkLst>
        </pc:cxnChg>
        <pc:cxnChg chg="mod">
          <ac:chgData name="Natasha Doherty" userId="2f65fbf4-2eeb-41a6-a4bf-8744b8cf020e" providerId="ADAL" clId="{D86DB853-1666-46EA-8407-B5256DB6E5E4}" dt="2025-04-08T22:08:03.799" v="421" actId="14100"/>
          <ac:cxnSpMkLst>
            <pc:docMk/>
            <pc:sldMk cId="1704903850" sldId="259"/>
            <ac:cxnSpMk id="50" creationId="{43369B12-5D4F-7052-A2B2-0046D7B209DA}"/>
          </ac:cxnSpMkLst>
        </pc:cxnChg>
      </pc:sldChg>
      <pc:sldMasterChg chg="del delSldLayout">
        <pc:chgData name="Natasha Doherty" userId="2f65fbf4-2eeb-41a6-a4bf-8744b8cf020e" providerId="ADAL" clId="{D86DB853-1666-46EA-8407-B5256DB6E5E4}" dt="2025-04-08T22:11:17.100" v="453" actId="47"/>
        <pc:sldMasterMkLst>
          <pc:docMk/>
          <pc:sldMasterMk cId="3437852044" sldId="2147483708"/>
        </pc:sldMasterMkLst>
        <pc:sldLayoutChg chg="del">
          <pc:chgData name="Natasha Doherty" userId="2f65fbf4-2eeb-41a6-a4bf-8744b8cf020e" providerId="ADAL" clId="{D86DB853-1666-46EA-8407-B5256DB6E5E4}" dt="2025-04-08T22:11:17.100" v="453" actId="47"/>
          <pc:sldLayoutMkLst>
            <pc:docMk/>
            <pc:sldMasterMk cId="3437852044" sldId="2147483708"/>
            <pc:sldLayoutMk cId="3437733039" sldId="2147483709"/>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2035735109" sldId="2147483710"/>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1584929594" sldId="2147483711"/>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2940035012" sldId="2147483712"/>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519330453" sldId="2147483713"/>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3902357512" sldId="2147483714"/>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1398387867" sldId="2147483715"/>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265263561" sldId="2147483716"/>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1634433902" sldId="2147483717"/>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3350746216" sldId="2147483718"/>
          </pc:sldLayoutMkLst>
        </pc:sldLayoutChg>
        <pc:sldLayoutChg chg="del">
          <pc:chgData name="Natasha Doherty" userId="2f65fbf4-2eeb-41a6-a4bf-8744b8cf020e" providerId="ADAL" clId="{D86DB853-1666-46EA-8407-B5256DB6E5E4}" dt="2025-04-08T22:11:17.100" v="453" actId="47"/>
          <pc:sldLayoutMkLst>
            <pc:docMk/>
            <pc:sldMasterMk cId="3437852044" sldId="2147483708"/>
            <pc:sldLayoutMk cId="1274705127" sldId="2147483719"/>
          </pc:sldLayoutMkLst>
        </pc:sldLayoutChg>
      </pc:sldMaster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docChgLst>
    <pc:chgData name="Tracey Johnson" userId="S::traceyj_inalapc.org.au#ext#@ethicol.onmicrosoft.com::e7955945-38dd-4fa0-930e-e53c504fbbc7" providerId="AD" clId="Web-{79D096B9-A9B7-54ED-C07F-2F35A76538CE}"/>
    <pc:docChg chg="modSld">
      <pc:chgData name="Tracey Johnson" userId="S::traceyj_inalapc.org.au#ext#@ethicol.onmicrosoft.com::e7955945-38dd-4fa0-930e-e53c504fbbc7" providerId="AD" clId="Web-{79D096B9-A9B7-54ED-C07F-2F35A76538CE}" dt="2025-04-12T07:09:32.661" v="1" actId="20577"/>
      <pc:docMkLst>
        <pc:docMk/>
      </pc:docMkLst>
      <pc:sldChg chg="modSp">
        <pc:chgData name="Tracey Johnson" userId="S::traceyj_inalapc.org.au#ext#@ethicol.onmicrosoft.com::e7955945-38dd-4fa0-930e-e53c504fbbc7" providerId="AD" clId="Web-{79D096B9-A9B7-54ED-C07F-2F35A76538CE}" dt="2025-04-12T07:09:32.661" v="1" actId="20577"/>
        <pc:sldMkLst>
          <pc:docMk/>
          <pc:sldMk cId="1704903850" sldId="259"/>
        </pc:sldMkLst>
        <pc:spChg chg="mod">
          <ac:chgData name="Tracey Johnson" userId="S::traceyj_inalapc.org.au#ext#@ethicol.onmicrosoft.com::e7955945-38dd-4fa0-930e-e53c504fbbc7" providerId="AD" clId="Web-{79D096B9-A9B7-54ED-C07F-2F35A76538CE}" dt="2025-04-12T07:09:32.661" v="1" actId="20577"/>
          <ac:spMkLst>
            <pc:docMk/>
            <pc:sldMk cId="1704903850" sldId="259"/>
            <ac:spMk id="5" creationId="{28446424-1A92-0459-B604-6016885E023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4/12/2025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12/04/2025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33040-2893-0FEA-64C4-27722BBEA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7BF593-F4C9-194E-3466-487E82BCB9F7}"/>
              </a:ext>
            </a:extLst>
          </p:cNvPr>
          <p:cNvSpPr>
            <a:spLocks noGrp="1" noRot="1" noChangeAspect="1"/>
          </p:cNvSpPr>
          <p:nvPr>
            <p:ph type="sldImg"/>
          </p:nvPr>
        </p:nvSpPr>
        <p:spPr>
          <a:xfrm>
            <a:off x="2155825" y="1143000"/>
            <a:ext cx="2546350" cy="3086100"/>
          </a:xfrm>
        </p:spPr>
      </p:sp>
      <p:sp>
        <p:nvSpPr>
          <p:cNvPr id="3" name="Notes Placeholder 2">
            <a:extLst>
              <a:ext uri="{FF2B5EF4-FFF2-40B4-BE49-F238E27FC236}">
                <a16:creationId xmlns:a16="http://schemas.microsoft.com/office/drawing/2014/main" id="{412ABE7A-0A99-54B3-8947-B5658E0C673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FAA7F62-FA0C-A7DB-7594-B580EFBB4FE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1789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484908" y="2356703"/>
            <a:ext cx="8909449" cy="5013408"/>
          </a:xfrm>
          <a:prstGeom prst="rect">
            <a:avLst/>
          </a:prstGeom>
        </p:spPr>
        <p:txBody>
          <a:bodyPr anchor="b"/>
          <a:lstStyle>
            <a:lvl1pPr algn="ctr">
              <a:defRPr sz="8375"/>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484908" y="7563449"/>
            <a:ext cx="8909449" cy="3476717"/>
          </a:xfrm>
          <a:prstGeom prst="rect">
            <a:avLst/>
          </a:prstGeom>
        </p:spPr>
        <p:txBody>
          <a:bodyPr/>
          <a:lstStyle>
            <a:lvl1pPr marL="0" indent="0" algn="ctr">
              <a:buNone/>
              <a:defRPr sz="3349"/>
            </a:lvl1pPr>
            <a:lvl2pPr marL="638189" indent="0" algn="ctr">
              <a:buNone/>
              <a:defRPr sz="2792"/>
            </a:lvl2pPr>
            <a:lvl3pPr marL="1276379" indent="0" algn="ctr">
              <a:buNone/>
              <a:defRPr sz="2513"/>
            </a:lvl3pPr>
            <a:lvl4pPr marL="1914568" indent="0" algn="ctr">
              <a:buNone/>
              <a:defRPr sz="2233"/>
            </a:lvl4pPr>
            <a:lvl5pPr marL="2552757" indent="0" algn="ctr">
              <a:buNone/>
              <a:defRPr sz="2233"/>
            </a:lvl5pPr>
            <a:lvl6pPr marL="3190946" indent="0" algn="ctr">
              <a:buNone/>
              <a:defRPr sz="2233"/>
            </a:lvl6pPr>
            <a:lvl7pPr marL="3829136" indent="0" algn="ctr">
              <a:buNone/>
              <a:defRPr sz="2233"/>
            </a:lvl7pPr>
            <a:lvl8pPr marL="4467326" indent="0" algn="ctr">
              <a:buNone/>
              <a:defRPr sz="2233"/>
            </a:lvl8pPr>
            <a:lvl9pPr marL="5105515" indent="0" algn="ctr">
              <a:buNone/>
              <a:defRPr sz="2233"/>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16702" y="3833391"/>
            <a:ext cx="10245865" cy="9136803"/>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8501097" y="766680"/>
            <a:ext cx="2561466" cy="12203514"/>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16699" y="766680"/>
            <a:ext cx="7535907" cy="1220351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4"/>
            <a:ext cx="10097374" cy="5013407"/>
          </a:xfrm>
        </p:spPr>
        <p:txBody>
          <a:bodyPr anchor="b"/>
          <a:lstStyle>
            <a:lvl1pPr algn="ctr">
              <a:defRPr sz="6897"/>
            </a:lvl1pPr>
          </a:lstStyle>
          <a:p>
            <a:r>
              <a:rPr lang="en-US"/>
              <a:t>Click to edit Master title style</a:t>
            </a:r>
          </a:p>
        </p:txBody>
      </p:sp>
      <p:sp>
        <p:nvSpPr>
          <p:cNvPr id="3" name="Subtitle 2"/>
          <p:cNvSpPr>
            <a:spLocks noGrp="1"/>
          </p:cNvSpPr>
          <p:nvPr>
            <p:ph type="subTitle" idx="1"/>
          </p:nvPr>
        </p:nvSpPr>
        <p:spPr>
          <a:xfrm>
            <a:off x="1484912" y="7563447"/>
            <a:ext cx="8909447" cy="3476716"/>
          </a:xfrm>
        </p:spPr>
        <p:txBody>
          <a:bodyPr/>
          <a:lstStyle>
            <a:lvl1pPr marL="0" indent="0" algn="ctr">
              <a:buNone/>
              <a:defRPr sz="2759"/>
            </a:lvl1pPr>
            <a:lvl2pPr marL="525499" indent="0" algn="ctr">
              <a:buNone/>
              <a:defRPr sz="2299"/>
            </a:lvl2pPr>
            <a:lvl3pPr marL="1050996" indent="0" algn="ctr">
              <a:buNone/>
              <a:defRPr sz="2069"/>
            </a:lvl3pPr>
            <a:lvl4pPr marL="1576495" indent="0" algn="ctr">
              <a:buNone/>
              <a:defRPr sz="1839"/>
            </a:lvl4pPr>
            <a:lvl5pPr marL="2101993" indent="0" algn="ctr">
              <a:buNone/>
              <a:defRPr sz="1839"/>
            </a:lvl5pPr>
            <a:lvl6pPr marL="2627491" indent="0" algn="ctr">
              <a:buNone/>
              <a:defRPr sz="1839"/>
            </a:lvl6pPr>
            <a:lvl7pPr marL="3152989" indent="0" algn="ctr">
              <a:buNone/>
              <a:defRPr sz="1839"/>
            </a:lvl7pPr>
            <a:lvl8pPr marL="3678488" indent="0" algn="ctr">
              <a:buNone/>
              <a:defRPr sz="1839"/>
            </a:lvl8pPr>
            <a:lvl9pPr marL="4203985" indent="0" algn="ctr">
              <a:buNone/>
              <a:defRPr sz="1839"/>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66549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08348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2" y="3590064"/>
            <a:ext cx="10245865" cy="5990087"/>
          </a:xfrm>
        </p:spPr>
        <p:txBody>
          <a:bodyPr anchor="b"/>
          <a:lstStyle>
            <a:lvl1pPr>
              <a:defRPr sz="6897"/>
            </a:lvl1pPr>
          </a:lstStyle>
          <a:p>
            <a:r>
              <a:rPr lang="en-US"/>
              <a:t>Click to edit Master title style</a:t>
            </a:r>
          </a:p>
        </p:txBody>
      </p:sp>
      <p:sp>
        <p:nvSpPr>
          <p:cNvPr id="3" name="Text Placeholder 2"/>
          <p:cNvSpPr>
            <a:spLocks noGrp="1"/>
          </p:cNvSpPr>
          <p:nvPr>
            <p:ph type="body" idx="1"/>
          </p:nvPr>
        </p:nvSpPr>
        <p:spPr>
          <a:xfrm>
            <a:off x="810512" y="9636813"/>
            <a:ext cx="10245865" cy="3150045"/>
          </a:xfrm>
        </p:spPr>
        <p:txBody>
          <a:bodyPr/>
          <a:lstStyle>
            <a:lvl1pPr marL="0" indent="0">
              <a:buNone/>
              <a:defRPr sz="2759">
                <a:solidFill>
                  <a:schemeClr val="tx1"/>
                </a:solidFill>
              </a:defRPr>
            </a:lvl1pPr>
            <a:lvl2pPr marL="525499" indent="0">
              <a:buNone/>
              <a:defRPr sz="2299">
                <a:solidFill>
                  <a:schemeClr val="tx1">
                    <a:tint val="75000"/>
                  </a:schemeClr>
                </a:solidFill>
              </a:defRPr>
            </a:lvl2pPr>
            <a:lvl3pPr marL="1050996" indent="0">
              <a:buNone/>
              <a:defRPr sz="2069">
                <a:solidFill>
                  <a:schemeClr val="tx1">
                    <a:tint val="75000"/>
                  </a:schemeClr>
                </a:solidFill>
              </a:defRPr>
            </a:lvl3pPr>
            <a:lvl4pPr marL="1576495" indent="0">
              <a:buNone/>
              <a:defRPr sz="1839">
                <a:solidFill>
                  <a:schemeClr val="tx1">
                    <a:tint val="75000"/>
                  </a:schemeClr>
                </a:solidFill>
              </a:defRPr>
            </a:lvl4pPr>
            <a:lvl5pPr marL="2101993" indent="0">
              <a:buNone/>
              <a:defRPr sz="1839">
                <a:solidFill>
                  <a:schemeClr val="tx1">
                    <a:tint val="75000"/>
                  </a:schemeClr>
                </a:solidFill>
              </a:defRPr>
            </a:lvl5pPr>
            <a:lvl6pPr marL="2627491" indent="0">
              <a:buNone/>
              <a:defRPr sz="1839">
                <a:solidFill>
                  <a:schemeClr val="tx1">
                    <a:tint val="75000"/>
                  </a:schemeClr>
                </a:solidFill>
              </a:defRPr>
            </a:lvl6pPr>
            <a:lvl7pPr marL="3152989" indent="0">
              <a:buNone/>
              <a:defRPr sz="1839">
                <a:solidFill>
                  <a:schemeClr val="tx1">
                    <a:tint val="75000"/>
                  </a:schemeClr>
                </a:solidFill>
              </a:defRPr>
            </a:lvl7pPr>
            <a:lvl8pPr marL="3678488" indent="0">
              <a:buNone/>
              <a:defRPr sz="1839">
                <a:solidFill>
                  <a:schemeClr val="tx1">
                    <a:tint val="75000"/>
                  </a:schemeClr>
                </a:solidFill>
              </a:defRPr>
            </a:lvl8pPr>
            <a:lvl9pPr marL="4203985" indent="0">
              <a:buNone/>
              <a:defRPr sz="183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14804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6700" y="3833391"/>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3880" y="3833391"/>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76757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6" y="766685"/>
            <a:ext cx="10245865" cy="2783376"/>
          </a:xfrm>
        </p:spPr>
        <p:txBody>
          <a:bodyPr/>
          <a:lstStyle/>
          <a:p>
            <a:r>
              <a:rPr lang="en-US"/>
              <a:t>Click to edit Master title style</a:t>
            </a:r>
          </a:p>
        </p:txBody>
      </p:sp>
      <p:sp>
        <p:nvSpPr>
          <p:cNvPr id="3" name="Text Placeholder 2"/>
          <p:cNvSpPr>
            <a:spLocks noGrp="1"/>
          </p:cNvSpPr>
          <p:nvPr>
            <p:ph type="body" idx="1"/>
          </p:nvPr>
        </p:nvSpPr>
        <p:spPr>
          <a:xfrm>
            <a:off x="818251" y="3530053"/>
            <a:ext cx="5025485" cy="1730025"/>
          </a:xfrm>
        </p:spPr>
        <p:txBody>
          <a:bodyPr anchor="b"/>
          <a:lstStyle>
            <a:lvl1pPr marL="0" indent="0">
              <a:buNone/>
              <a:defRPr sz="2759" b="1"/>
            </a:lvl1pPr>
            <a:lvl2pPr marL="525499" indent="0">
              <a:buNone/>
              <a:defRPr sz="2299" b="1"/>
            </a:lvl2pPr>
            <a:lvl3pPr marL="1050996" indent="0">
              <a:buNone/>
              <a:defRPr sz="2069" b="1"/>
            </a:lvl3pPr>
            <a:lvl4pPr marL="1576495" indent="0">
              <a:buNone/>
              <a:defRPr sz="1839" b="1"/>
            </a:lvl4pPr>
            <a:lvl5pPr marL="2101993" indent="0">
              <a:buNone/>
              <a:defRPr sz="1839" b="1"/>
            </a:lvl5pPr>
            <a:lvl6pPr marL="2627491" indent="0">
              <a:buNone/>
              <a:defRPr sz="1839" b="1"/>
            </a:lvl6pPr>
            <a:lvl7pPr marL="3152989" indent="0">
              <a:buNone/>
              <a:defRPr sz="1839" b="1"/>
            </a:lvl7pPr>
            <a:lvl8pPr marL="3678488" indent="0">
              <a:buNone/>
              <a:defRPr sz="1839" b="1"/>
            </a:lvl8pPr>
            <a:lvl9pPr marL="4203985" indent="0">
              <a:buNone/>
              <a:defRPr sz="1839" b="1"/>
            </a:lvl9pPr>
          </a:lstStyle>
          <a:p>
            <a:pPr lvl="0"/>
            <a:r>
              <a:rPr lang="en-US"/>
              <a:t>Click to edit Master text styles</a:t>
            </a:r>
          </a:p>
        </p:txBody>
      </p:sp>
      <p:sp>
        <p:nvSpPr>
          <p:cNvPr id="4" name="Content Placeholder 3"/>
          <p:cNvSpPr>
            <a:spLocks noGrp="1"/>
          </p:cNvSpPr>
          <p:nvPr>
            <p:ph sz="half" idx="2"/>
          </p:nvPr>
        </p:nvSpPr>
        <p:spPr>
          <a:xfrm>
            <a:off x="818251" y="5260081"/>
            <a:ext cx="5025485"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2759" b="1"/>
            </a:lvl1pPr>
            <a:lvl2pPr marL="525499" indent="0">
              <a:buNone/>
              <a:defRPr sz="2299" b="1"/>
            </a:lvl2pPr>
            <a:lvl3pPr marL="1050996" indent="0">
              <a:buNone/>
              <a:defRPr sz="2069" b="1"/>
            </a:lvl3pPr>
            <a:lvl4pPr marL="1576495" indent="0">
              <a:buNone/>
              <a:defRPr sz="1839" b="1"/>
            </a:lvl4pPr>
            <a:lvl5pPr marL="2101993" indent="0">
              <a:buNone/>
              <a:defRPr sz="1839" b="1"/>
            </a:lvl5pPr>
            <a:lvl6pPr marL="2627491" indent="0">
              <a:buNone/>
              <a:defRPr sz="1839" b="1"/>
            </a:lvl6pPr>
            <a:lvl7pPr marL="3152989" indent="0">
              <a:buNone/>
              <a:defRPr sz="1839" b="1"/>
            </a:lvl7pPr>
            <a:lvl8pPr marL="3678488" indent="0">
              <a:buNone/>
              <a:defRPr sz="1839" b="1"/>
            </a:lvl8pPr>
            <a:lvl9pPr marL="4203985" indent="0">
              <a:buNone/>
              <a:defRPr sz="1839" b="1"/>
            </a:lvl9pPr>
          </a:lstStyle>
          <a:p>
            <a:pPr lvl="0"/>
            <a:r>
              <a:rPr lang="en-US"/>
              <a:t>Click to edit Master text styles</a:t>
            </a:r>
          </a:p>
        </p:txBody>
      </p:sp>
      <p:sp>
        <p:nvSpPr>
          <p:cNvPr id="6" name="Content Placeholder 5"/>
          <p:cNvSpPr>
            <a:spLocks noGrp="1"/>
          </p:cNvSpPr>
          <p:nvPr>
            <p:ph sz="quarter" idx="4"/>
          </p:nvPr>
        </p:nvSpPr>
        <p:spPr>
          <a:xfrm>
            <a:off x="6013878" y="5260081"/>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795707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991347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7691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677"/>
            </a:lvl1pPr>
          </a:lstStyle>
          <a:p>
            <a:r>
              <a:rPr lang="en-US"/>
              <a:t>Click to edit Master title style</a:t>
            </a:r>
          </a:p>
        </p:txBody>
      </p:sp>
      <p:sp>
        <p:nvSpPr>
          <p:cNvPr id="3" name="Content Placeholder 2"/>
          <p:cNvSpPr>
            <a:spLocks noGrp="1"/>
          </p:cNvSpPr>
          <p:nvPr>
            <p:ph idx="1"/>
          </p:nvPr>
        </p:nvSpPr>
        <p:spPr>
          <a:xfrm>
            <a:off x="5050234" y="2073373"/>
            <a:ext cx="6013877" cy="10233485"/>
          </a:xfrm>
        </p:spPr>
        <p:txBody>
          <a:bodyPr/>
          <a:lstStyle>
            <a:lvl1pPr>
              <a:defRPr sz="3677"/>
            </a:lvl1pPr>
            <a:lvl2pPr>
              <a:defRPr sz="3218"/>
            </a:lvl2pPr>
            <a:lvl3pPr>
              <a:defRPr sz="2759"/>
            </a:lvl3pPr>
            <a:lvl4pPr>
              <a:defRPr sz="2299"/>
            </a:lvl4pPr>
            <a:lvl5pPr>
              <a:defRPr sz="2299"/>
            </a:lvl5pPr>
            <a:lvl6pPr>
              <a:defRPr sz="2299"/>
            </a:lvl6pPr>
            <a:lvl7pPr>
              <a:defRPr sz="2299"/>
            </a:lvl7pPr>
            <a:lvl8pPr>
              <a:defRPr sz="2299"/>
            </a:lvl8pPr>
            <a:lvl9pPr>
              <a:defRPr sz="22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8247" y="4320066"/>
            <a:ext cx="3831371" cy="8003451"/>
          </a:xfrm>
        </p:spPr>
        <p:txBody>
          <a:bodyPr/>
          <a:lstStyle>
            <a:lvl1pPr marL="0" indent="0">
              <a:buNone/>
              <a:defRPr sz="1839"/>
            </a:lvl1pPr>
            <a:lvl2pPr marL="525499" indent="0">
              <a:buNone/>
              <a:defRPr sz="1609"/>
            </a:lvl2pPr>
            <a:lvl3pPr marL="1050996" indent="0">
              <a:buNone/>
              <a:defRPr sz="1379"/>
            </a:lvl3pPr>
            <a:lvl4pPr marL="1576495" indent="0">
              <a:buNone/>
              <a:defRPr sz="1149"/>
            </a:lvl4pPr>
            <a:lvl5pPr marL="2101993" indent="0">
              <a:buNone/>
              <a:defRPr sz="1149"/>
            </a:lvl5pPr>
            <a:lvl6pPr marL="2627491" indent="0">
              <a:buNone/>
              <a:defRPr sz="1149"/>
            </a:lvl6pPr>
            <a:lvl7pPr marL="3152989" indent="0">
              <a:buNone/>
              <a:defRPr sz="1149"/>
            </a:lvl7pPr>
            <a:lvl8pPr marL="3678488" indent="0">
              <a:buNone/>
              <a:defRPr sz="1149"/>
            </a:lvl8pPr>
            <a:lvl9pPr marL="4203985" indent="0">
              <a:buNone/>
              <a:defRPr sz="114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0975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16702" y="3833391"/>
            <a:ext cx="10245865"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677"/>
            </a:lvl1pPr>
          </a:lstStyle>
          <a:p>
            <a:r>
              <a:rPr lang="en-US"/>
              <a:t>Click to edit Master title style</a:t>
            </a:r>
          </a:p>
        </p:txBody>
      </p:sp>
      <p:sp>
        <p:nvSpPr>
          <p:cNvPr id="3" name="Picture Placeholder 2"/>
          <p:cNvSpPr>
            <a:spLocks noGrp="1" noChangeAspect="1"/>
          </p:cNvSpPr>
          <p:nvPr>
            <p:ph type="pic" idx="1"/>
          </p:nvPr>
        </p:nvSpPr>
        <p:spPr>
          <a:xfrm>
            <a:off x="5050234" y="2073373"/>
            <a:ext cx="6013877" cy="10233485"/>
          </a:xfrm>
        </p:spPr>
        <p:txBody>
          <a:bodyPr anchor="t"/>
          <a:lstStyle>
            <a:lvl1pPr marL="0" indent="0">
              <a:buNone/>
              <a:defRPr sz="3677"/>
            </a:lvl1pPr>
            <a:lvl2pPr marL="525499" indent="0">
              <a:buNone/>
              <a:defRPr sz="3218"/>
            </a:lvl2pPr>
            <a:lvl3pPr marL="1050996" indent="0">
              <a:buNone/>
              <a:defRPr sz="2759"/>
            </a:lvl3pPr>
            <a:lvl4pPr marL="1576495" indent="0">
              <a:buNone/>
              <a:defRPr sz="2299"/>
            </a:lvl4pPr>
            <a:lvl5pPr marL="2101993" indent="0">
              <a:buNone/>
              <a:defRPr sz="2299"/>
            </a:lvl5pPr>
            <a:lvl6pPr marL="2627491" indent="0">
              <a:buNone/>
              <a:defRPr sz="2299"/>
            </a:lvl6pPr>
            <a:lvl7pPr marL="3152989" indent="0">
              <a:buNone/>
              <a:defRPr sz="2299"/>
            </a:lvl7pPr>
            <a:lvl8pPr marL="3678488" indent="0">
              <a:buNone/>
              <a:defRPr sz="2299"/>
            </a:lvl8pPr>
            <a:lvl9pPr marL="4203985" indent="0">
              <a:buNone/>
              <a:defRPr sz="2299"/>
            </a:lvl9pPr>
          </a:lstStyle>
          <a:p>
            <a:r>
              <a:rPr lang="en-US"/>
              <a:t>Click icon to add picture</a:t>
            </a:r>
          </a:p>
        </p:txBody>
      </p:sp>
      <p:sp>
        <p:nvSpPr>
          <p:cNvPr id="4" name="Text Placeholder 3"/>
          <p:cNvSpPr>
            <a:spLocks noGrp="1"/>
          </p:cNvSpPr>
          <p:nvPr>
            <p:ph type="body" sz="half" idx="2"/>
          </p:nvPr>
        </p:nvSpPr>
        <p:spPr>
          <a:xfrm>
            <a:off x="818247" y="4320066"/>
            <a:ext cx="3831371" cy="8003451"/>
          </a:xfrm>
        </p:spPr>
        <p:txBody>
          <a:bodyPr/>
          <a:lstStyle>
            <a:lvl1pPr marL="0" indent="0">
              <a:buNone/>
              <a:defRPr sz="1839"/>
            </a:lvl1pPr>
            <a:lvl2pPr marL="525499" indent="0">
              <a:buNone/>
              <a:defRPr sz="1609"/>
            </a:lvl2pPr>
            <a:lvl3pPr marL="1050996" indent="0">
              <a:buNone/>
              <a:defRPr sz="1379"/>
            </a:lvl3pPr>
            <a:lvl4pPr marL="1576495" indent="0">
              <a:buNone/>
              <a:defRPr sz="1149"/>
            </a:lvl4pPr>
            <a:lvl5pPr marL="2101993" indent="0">
              <a:buNone/>
              <a:defRPr sz="1149"/>
            </a:lvl5pPr>
            <a:lvl6pPr marL="2627491" indent="0">
              <a:buNone/>
              <a:defRPr sz="1149"/>
            </a:lvl6pPr>
            <a:lvl7pPr marL="3152989" indent="0">
              <a:buNone/>
              <a:defRPr sz="1149"/>
            </a:lvl7pPr>
            <a:lvl8pPr marL="3678488" indent="0">
              <a:buNone/>
              <a:defRPr sz="1149"/>
            </a:lvl8pPr>
            <a:lvl9pPr marL="4203985" indent="0">
              <a:buNone/>
              <a:defRPr sz="114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50587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97661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6703" y="766678"/>
            <a:ext cx="7535907" cy="122035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54598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10513" y="3590055"/>
            <a:ext cx="10245865" cy="5990087"/>
          </a:xfrm>
          <a:prstGeom prst="rect">
            <a:avLst/>
          </a:prstGeom>
        </p:spPr>
        <p:txBody>
          <a:bodyPr anchor="b"/>
          <a:lstStyle>
            <a:lvl1pPr>
              <a:defRPr sz="8375"/>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10513" y="9636813"/>
            <a:ext cx="10245865" cy="3150046"/>
          </a:xfrm>
          <a:prstGeom prst="rect">
            <a:avLst/>
          </a:prstGeom>
        </p:spPr>
        <p:txBody>
          <a:bodyPr/>
          <a:lstStyle>
            <a:lvl1pPr marL="0" indent="0">
              <a:buNone/>
              <a:defRPr sz="3349">
                <a:solidFill>
                  <a:schemeClr val="tx1">
                    <a:tint val="75000"/>
                  </a:schemeClr>
                </a:solidFill>
              </a:defRPr>
            </a:lvl1pPr>
            <a:lvl2pPr marL="638189" indent="0">
              <a:buNone/>
              <a:defRPr sz="2792">
                <a:solidFill>
                  <a:schemeClr val="tx1">
                    <a:tint val="75000"/>
                  </a:schemeClr>
                </a:solidFill>
              </a:defRPr>
            </a:lvl2pPr>
            <a:lvl3pPr marL="1276379" indent="0">
              <a:buNone/>
              <a:defRPr sz="2513">
                <a:solidFill>
                  <a:schemeClr val="tx1">
                    <a:tint val="75000"/>
                  </a:schemeClr>
                </a:solidFill>
              </a:defRPr>
            </a:lvl3pPr>
            <a:lvl4pPr marL="1914568" indent="0">
              <a:buNone/>
              <a:defRPr sz="2233">
                <a:solidFill>
                  <a:schemeClr val="tx1">
                    <a:tint val="75000"/>
                  </a:schemeClr>
                </a:solidFill>
              </a:defRPr>
            </a:lvl4pPr>
            <a:lvl5pPr marL="2552757" indent="0">
              <a:buNone/>
              <a:defRPr sz="2233">
                <a:solidFill>
                  <a:schemeClr val="tx1">
                    <a:tint val="75000"/>
                  </a:schemeClr>
                </a:solidFill>
              </a:defRPr>
            </a:lvl5pPr>
            <a:lvl6pPr marL="3190946" indent="0">
              <a:buNone/>
              <a:defRPr sz="2233">
                <a:solidFill>
                  <a:schemeClr val="tx1">
                    <a:tint val="75000"/>
                  </a:schemeClr>
                </a:solidFill>
              </a:defRPr>
            </a:lvl6pPr>
            <a:lvl7pPr marL="3829136" indent="0">
              <a:buNone/>
              <a:defRPr sz="2233">
                <a:solidFill>
                  <a:schemeClr val="tx1">
                    <a:tint val="75000"/>
                  </a:schemeClr>
                </a:solidFill>
              </a:defRPr>
            </a:lvl7pPr>
            <a:lvl8pPr marL="4467326" indent="0">
              <a:buNone/>
              <a:defRPr sz="2233">
                <a:solidFill>
                  <a:schemeClr val="tx1">
                    <a:tint val="75000"/>
                  </a:schemeClr>
                </a:solidFill>
              </a:defRPr>
            </a:lvl8pPr>
            <a:lvl9pPr marL="5105515" indent="0">
              <a:buNone/>
              <a:defRPr sz="2233">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16701"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013878"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18249" y="766679"/>
            <a:ext cx="10245865" cy="278337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18249" y="3530055"/>
            <a:ext cx="5025485"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18249" y="5260080"/>
            <a:ext cx="5025485"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013880" y="3530055"/>
            <a:ext cx="5050233"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013880" y="5260080"/>
            <a:ext cx="5050233"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050234" y="2073365"/>
            <a:ext cx="6013878" cy="10233485"/>
          </a:xfrm>
          <a:prstGeom prst="rect">
            <a:avLst/>
          </a:prstGeom>
        </p:spPr>
        <p:txBody>
          <a:bodyPr/>
          <a:lstStyle>
            <a:lvl1pPr>
              <a:defRPr sz="4466"/>
            </a:lvl1pPr>
            <a:lvl2pPr>
              <a:defRPr sz="3908"/>
            </a:lvl2pPr>
            <a:lvl3pPr>
              <a:defRPr sz="3349"/>
            </a:lvl3pPr>
            <a:lvl4pPr>
              <a:defRPr sz="2792"/>
            </a:lvl4pPr>
            <a:lvl5pPr>
              <a:defRPr sz="2792"/>
            </a:lvl5pPr>
            <a:lvl6pPr>
              <a:defRPr sz="2792"/>
            </a:lvl6pPr>
            <a:lvl7pPr>
              <a:defRPr sz="2792"/>
            </a:lvl7pPr>
            <a:lvl8pPr>
              <a:defRPr sz="2792"/>
            </a:lvl8pPr>
            <a:lvl9pPr>
              <a:defRPr sz="2792"/>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050234" y="2073365"/>
            <a:ext cx="6013878" cy="10233485"/>
          </a:xfrm>
          <a:prstGeom prst="rect">
            <a:avLst/>
          </a:prstGeom>
        </p:spPr>
        <p:txBody>
          <a:bodyPr/>
          <a:lstStyle>
            <a:lvl1pPr marL="0" indent="0">
              <a:buNone/>
              <a:defRPr sz="4466"/>
            </a:lvl1pPr>
            <a:lvl2pPr marL="638189" indent="0">
              <a:buNone/>
              <a:defRPr sz="3908"/>
            </a:lvl2pPr>
            <a:lvl3pPr marL="1276379" indent="0">
              <a:buNone/>
              <a:defRPr sz="3349"/>
            </a:lvl3pPr>
            <a:lvl4pPr marL="1914568" indent="0">
              <a:buNone/>
              <a:defRPr sz="2792"/>
            </a:lvl4pPr>
            <a:lvl5pPr marL="2552757" indent="0">
              <a:buNone/>
              <a:defRPr sz="2792"/>
            </a:lvl5pPr>
            <a:lvl6pPr marL="3190946" indent="0">
              <a:buNone/>
              <a:defRPr sz="2792"/>
            </a:lvl6pPr>
            <a:lvl7pPr marL="3829136" indent="0">
              <a:buNone/>
              <a:defRPr sz="2792"/>
            </a:lvl7pPr>
            <a:lvl8pPr marL="4467326" indent="0">
              <a:buNone/>
              <a:defRPr sz="2792"/>
            </a:lvl8pPr>
            <a:lvl9pPr marL="5105515" indent="0">
              <a:buNone/>
              <a:defRPr sz="2792"/>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699" y="766685"/>
            <a:ext cx="10245865"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699" y="3833391"/>
            <a:ext cx="10245865"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701" y="13346866"/>
            <a:ext cx="2672834" cy="766678"/>
          </a:xfrm>
          <a:prstGeom prst="rect">
            <a:avLst/>
          </a:prstGeom>
        </p:spPr>
        <p:txBody>
          <a:bodyPr vert="horz" lIns="91440" tIns="45720" rIns="91440" bIns="45720" rtlCol="0" anchor="ctr"/>
          <a:lstStyle>
            <a:lvl1pPr algn="l">
              <a:defRPr sz="1379">
                <a:solidFill>
                  <a:schemeClr val="tx1">
                    <a:tint val="75000"/>
                  </a:schemeClr>
                </a:solidFill>
              </a:defRPr>
            </a:lvl1pPr>
          </a:lstStyle>
          <a:p>
            <a:fld id="{C764DE79-268F-4C1A-8933-263129D2AF90}" type="datetimeFigureOut">
              <a:rPr lang="en-US" dirty="0"/>
              <a:t>4/12/2025</a:t>
            </a:fld>
            <a:endParaRPr lang="en-US"/>
          </a:p>
        </p:txBody>
      </p:sp>
      <p:sp>
        <p:nvSpPr>
          <p:cNvPr id="5" name="Footer Placeholder 4"/>
          <p:cNvSpPr>
            <a:spLocks noGrp="1"/>
          </p:cNvSpPr>
          <p:nvPr>
            <p:ph type="ftr" sz="quarter" idx="3"/>
          </p:nvPr>
        </p:nvSpPr>
        <p:spPr>
          <a:xfrm>
            <a:off x="3935006" y="13346866"/>
            <a:ext cx="4009251" cy="766678"/>
          </a:xfrm>
          <a:prstGeom prst="rect">
            <a:avLst/>
          </a:prstGeom>
        </p:spPr>
        <p:txBody>
          <a:bodyPr vert="horz" lIns="91440" tIns="45720" rIns="91440" bIns="45720" rtlCol="0" anchor="ctr"/>
          <a:lstStyle>
            <a:lvl1pPr algn="ctr">
              <a:defRPr sz="137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3" y="13346866"/>
            <a:ext cx="2672834" cy="766678"/>
          </a:xfrm>
          <a:prstGeom prst="rect">
            <a:avLst/>
          </a:prstGeom>
        </p:spPr>
        <p:txBody>
          <a:bodyPr vert="horz" lIns="91440" tIns="45720" rIns="91440" bIns="45720" rtlCol="0" anchor="ctr"/>
          <a:lstStyle>
            <a:lvl1pPr algn="r">
              <a:defRPr sz="1379">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755" y="1880"/>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755" y="1880"/>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009947" y="496506"/>
            <a:ext cx="1447044" cy="2338838"/>
          </a:xfrm>
          <a:prstGeom prst="rect">
            <a:avLst/>
          </a:prstGeom>
        </p:spPr>
      </p:pic>
    </p:spTree>
    <p:extLst>
      <p:ext uri="{BB962C8B-B14F-4D97-AF65-F5344CB8AC3E}">
        <p14:creationId xmlns:p14="http://schemas.microsoft.com/office/powerpoint/2010/main" val="236418665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1050996" rtl="0" eaLnBrk="1" latinLnBrk="0" hangingPunct="1">
        <a:lnSpc>
          <a:spcPct val="90000"/>
        </a:lnSpc>
        <a:spcBef>
          <a:spcPct val="0"/>
        </a:spcBef>
        <a:buNone/>
        <a:defRPr sz="5057" kern="1200">
          <a:solidFill>
            <a:schemeClr val="tx1"/>
          </a:solidFill>
          <a:latin typeface="+mj-lt"/>
          <a:ea typeface="+mj-ea"/>
          <a:cs typeface="+mj-cs"/>
        </a:defRPr>
      </a:lvl1pPr>
    </p:titleStyle>
    <p:bodyStyle>
      <a:lvl1pPr marL="262749" indent="-262749" algn="l" defTabSz="1050996" rtl="0" eaLnBrk="1" latinLnBrk="0" hangingPunct="1">
        <a:lnSpc>
          <a:spcPct val="90000"/>
        </a:lnSpc>
        <a:spcBef>
          <a:spcPts val="1149"/>
        </a:spcBef>
        <a:buFont typeface="Arial" panose="020B0604020202020204" pitchFamily="34" charset="0"/>
        <a:buChar char="•"/>
        <a:defRPr sz="3218" kern="1200">
          <a:solidFill>
            <a:schemeClr val="tx1"/>
          </a:solidFill>
          <a:latin typeface="+mn-lt"/>
          <a:ea typeface="+mn-ea"/>
          <a:cs typeface="+mn-cs"/>
        </a:defRPr>
      </a:lvl1pPr>
      <a:lvl2pPr marL="788247" indent="-262749" algn="l" defTabSz="1050996" rtl="0" eaLnBrk="1" latinLnBrk="0" hangingPunct="1">
        <a:lnSpc>
          <a:spcPct val="90000"/>
        </a:lnSpc>
        <a:spcBef>
          <a:spcPts val="575"/>
        </a:spcBef>
        <a:buFont typeface="Arial" panose="020B0604020202020204" pitchFamily="34" charset="0"/>
        <a:buChar char="•"/>
        <a:defRPr sz="2759" kern="1200">
          <a:solidFill>
            <a:schemeClr val="tx1"/>
          </a:solidFill>
          <a:latin typeface="+mn-lt"/>
          <a:ea typeface="+mn-ea"/>
          <a:cs typeface="+mn-cs"/>
        </a:defRPr>
      </a:lvl2pPr>
      <a:lvl3pPr marL="1313746" indent="-262749" algn="l" defTabSz="1050996" rtl="0" eaLnBrk="1" latinLnBrk="0" hangingPunct="1">
        <a:lnSpc>
          <a:spcPct val="90000"/>
        </a:lnSpc>
        <a:spcBef>
          <a:spcPts val="575"/>
        </a:spcBef>
        <a:buFont typeface="Arial" panose="020B0604020202020204" pitchFamily="34" charset="0"/>
        <a:buChar char="•"/>
        <a:defRPr sz="2299" kern="1200">
          <a:solidFill>
            <a:schemeClr val="tx1"/>
          </a:solidFill>
          <a:latin typeface="+mn-lt"/>
          <a:ea typeface="+mn-ea"/>
          <a:cs typeface="+mn-cs"/>
        </a:defRPr>
      </a:lvl3pPr>
      <a:lvl4pPr marL="1839243"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4pPr>
      <a:lvl5pPr marL="2364742"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5pPr>
      <a:lvl6pPr marL="2890241"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6pPr>
      <a:lvl7pPr marL="3415738"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7pPr>
      <a:lvl8pPr marL="3941237"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8pPr>
      <a:lvl9pPr marL="4466735"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9pPr>
    </p:bodyStyle>
    <p:otherStyle>
      <a:defPPr>
        <a:defRPr lang="en-US"/>
      </a:defPPr>
      <a:lvl1pPr marL="0" algn="l" defTabSz="1050996" rtl="0" eaLnBrk="1" latinLnBrk="0" hangingPunct="1">
        <a:defRPr sz="2069" kern="1200">
          <a:solidFill>
            <a:schemeClr val="tx1"/>
          </a:solidFill>
          <a:latin typeface="+mn-lt"/>
          <a:ea typeface="+mn-ea"/>
          <a:cs typeface="+mn-cs"/>
        </a:defRPr>
      </a:lvl1pPr>
      <a:lvl2pPr marL="525499" algn="l" defTabSz="1050996" rtl="0" eaLnBrk="1" latinLnBrk="0" hangingPunct="1">
        <a:defRPr sz="2069" kern="1200">
          <a:solidFill>
            <a:schemeClr val="tx1"/>
          </a:solidFill>
          <a:latin typeface="+mn-lt"/>
          <a:ea typeface="+mn-ea"/>
          <a:cs typeface="+mn-cs"/>
        </a:defRPr>
      </a:lvl2pPr>
      <a:lvl3pPr marL="1050996" algn="l" defTabSz="1050996" rtl="0" eaLnBrk="1" latinLnBrk="0" hangingPunct="1">
        <a:defRPr sz="2069" kern="1200">
          <a:solidFill>
            <a:schemeClr val="tx1"/>
          </a:solidFill>
          <a:latin typeface="+mn-lt"/>
          <a:ea typeface="+mn-ea"/>
          <a:cs typeface="+mn-cs"/>
        </a:defRPr>
      </a:lvl3pPr>
      <a:lvl4pPr marL="1576495" algn="l" defTabSz="1050996" rtl="0" eaLnBrk="1" latinLnBrk="0" hangingPunct="1">
        <a:defRPr sz="2069" kern="1200">
          <a:solidFill>
            <a:schemeClr val="tx1"/>
          </a:solidFill>
          <a:latin typeface="+mn-lt"/>
          <a:ea typeface="+mn-ea"/>
          <a:cs typeface="+mn-cs"/>
        </a:defRPr>
      </a:lvl4pPr>
      <a:lvl5pPr marL="2101993" algn="l" defTabSz="1050996" rtl="0" eaLnBrk="1" latinLnBrk="0" hangingPunct="1">
        <a:defRPr sz="2069" kern="1200">
          <a:solidFill>
            <a:schemeClr val="tx1"/>
          </a:solidFill>
          <a:latin typeface="+mn-lt"/>
          <a:ea typeface="+mn-ea"/>
          <a:cs typeface="+mn-cs"/>
        </a:defRPr>
      </a:lvl5pPr>
      <a:lvl6pPr marL="2627491" algn="l" defTabSz="1050996" rtl="0" eaLnBrk="1" latinLnBrk="0" hangingPunct="1">
        <a:defRPr sz="2069" kern="1200">
          <a:solidFill>
            <a:schemeClr val="tx1"/>
          </a:solidFill>
          <a:latin typeface="+mn-lt"/>
          <a:ea typeface="+mn-ea"/>
          <a:cs typeface="+mn-cs"/>
        </a:defRPr>
      </a:lvl6pPr>
      <a:lvl7pPr marL="3152989" algn="l" defTabSz="1050996" rtl="0" eaLnBrk="1" latinLnBrk="0" hangingPunct="1">
        <a:defRPr sz="2069" kern="1200">
          <a:solidFill>
            <a:schemeClr val="tx1"/>
          </a:solidFill>
          <a:latin typeface="+mn-lt"/>
          <a:ea typeface="+mn-ea"/>
          <a:cs typeface="+mn-cs"/>
        </a:defRPr>
      </a:lvl7pPr>
      <a:lvl8pPr marL="3678488" algn="l" defTabSz="1050996" rtl="0" eaLnBrk="1" latinLnBrk="0" hangingPunct="1">
        <a:defRPr sz="2069" kern="1200">
          <a:solidFill>
            <a:schemeClr val="tx1"/>
          </a:solidFill>
          <a:latin typeface="+mn-lt"/>
          <a:ea typeface="+mn-ea"/>
          <a:cs typeface="+mn-cs"/>
        </a:defRPr>
      </a:lvl8pPr>
      <a:lvl9pPr marL="4203985" algn="l" defTabSz="1050996" rtl="0" eaLnBrk="1" latinLnBrk="0" hangingPunct="1">
        <a:defRPr sz="206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689929" y="-1433926"/>
          <a:ext cx="2432" cy="2432"/>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689929" y="-1433926"/>
                        <a:ext cx="2432" cy="2432"/>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556006" y="13519152"/>
            <a:ext cx="2483182" cy="419683"/>
          </a:xfrm>
        </p:spPr>
        <p:txBody>
          <a:bodyPr/>
          <a:lstStyle/>
          <a:p>
            <a:pPr defTabSz="849603">
              <a:defRPr/>
            </a:pPr>
            <a:r>
              <a:rPr lang="en-US" sz="1226" dirty="0">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588747" y="1054240"/>
            <a:ext cx="10664383" cy="1610347"/>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4015764272"/>
              </p:ext>
            </p:extLst>
          </p:nvPr>
        </p:nvGraphicFramePr>
        <p:xfrm>
          <a:off x="1605159" y="4805010"/>
          <a:ext cx="8668944" cy="2189534"/>
        </p:xfrm>
        <a:graphic>
          <a:graphicData uri="http://schemas.openxmlformats.org/drawingml/2006/table">
            <a:tbl>
              <a:tblPr firstRow="1" bandRow="1">
                <a:tableStyleId>{5940675A-B579-460E-94D1-54222C63F5DA}</a:tableStyleId>
              </a:tblPr>
              <a:tblGrid>
                <a:gridCol w="2308504">
                  <a:extLst>
                    <a:ext uri="{9D8B030D-6E8A-4147-A177-3AD203B41FA5}">
                      <a16:colId xmlns:a16="http://schemas.microsoft.com/office/drawing/2014/main" val="501264399"/>
                    </a:ext>
                  </a:extLst>
                </a:gridCol>
                <a:gridCol w="6360440">
                  <a:extLst>
                    <a:ext uri="{9D8B030D-6E8A-4147-A177-3AD203B41FA5}">
                      <a16:colId xmlns:a16="http://schemas.microsoft.com/office/drawing/2014/main" val="442538086"/>
                    </a:ext>
                  </a:extLst>
                </a:gridCol>
              </a:tblGrid>
              <a:tr h="919999">
                <a:tc>
                  <a:txBody>
                    <a:bodyPr/>
                    <a:lstStyle/>
                    <a:p>
                      <a:r>
                        <a:rPr lang="en-GB" sz="1500" b="1" kern="1200" dirty="0">
                          <a:solidFill>
                            <a:srgbClr val="FF0000"/>
                          </a:solidFill>
                          <a:latin typeface="Montserrat" panose="00000500000000000000" pitchFamily="2" charset="0"/>
                          <a:ea typeface="+mn-ea"/>
                          <a:cs typeface="+mn-cs"/>
                        </a:rPr>
                        <a:t>TOOL NAME:</a:t>
                      </a:r>
                    </a:p>
                    <a:p>
                      <a:r>
                        <a:rPr lang="en-GB" sz="1500" b="0" kern="1200" dirty="0">
                          <a:solidFill>
                            <a:srgbClr val="FF0000"/>
                          </a:solidFill>
                          <a:latin typeface="Montserrat" panose="00000500000000000000" pitchFamily="2" charset="0"/>
                          <a:ea typeface="+mn-ea"/>
                          <a:cs typeface="+mn-cs"/>
                        </a:rPr>
                        <a:t>(ID# 3D1004)</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Prototype Development</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1031391">
                <a:tc>
                  <a:txBody>
                    <a:bodyPr/>
                    <a:lstStyle/>
                    <a:p>
                      <a:r>
                        <a:rPr lang="en-US" sz="1500" b="1" kern="1200" dirty="0">
                          <a:solidFill>
                            <a:srgbClr val="FF0000"/>
                          </a:solidFill>
                          <a:latin typeface="Montserrat" panose="00000500000000000000" pitchFamily="2" charset="0"/>
                          <a:ea typeface="+mn-ea"/>
                          <a:cs typeface="+mn-cs"/>
                        </a:rPr>
                        <a:t>About this tool:</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an activity used to unpack ideas and develop up a minimum viable product to be tested.  Most suited to information exchanges, portals, data warehouses or physical assets needed for services to commence.</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38144">
                <a:tc>
                  <a:txBody>
                    <a:bodyPr/>
                    <a:lstStyle/>
                    <a:p>
                      <a:r>
                        <a:rPr lang="en-US" sz="1000" b="1" kern="1200" dirty="0">
                          <a:solidFill>
                            <a:srgbClr val="FF0000"/>
                          </a:solidFill>
                          <a:latin typeface="Montserrat" panose="00000500000000000000" pitchFamily="2" charset="0"/>
                          <a:ea typeface="+mn-ea"/>
                          <a:cs typeface="+mn-cs"/>
                        </a:rPr>
                        <a:t>Tool Citation:</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https://servicedesigntoolkit.org/downloads.html</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44240374"/>
              </p:ext>
            </p:extLst>
          </p:nvPr>
        </p:nvGraphicFramePr>
        <p:xfrm>
          <a:off x="1605161" y="3698130"/>
          <a:ext cx="8668944" cy="771918"/>
        </p:xfrm>
        <a:graphic>
          <a:graphicData uri="http://schemas.openxmlformats.org/drawingml/2006/table">
            <a:tbl>
              <a:tblPr firstRow="1" bandRow="1">
                <a:tableStyleId>{9D7B26C5-4107-4FEC-AEDC-1716B250A1EF}</a:tableStyleId>
              </a:tblPr>
              <a:tblGrid>
                <a:gridCol w="2325033">
                  <a:extLst>
                    <a:ext uri="{9D8B030D-6E8A-4147-A177-3AD203B41FA5}">
                      <a16:colId xmlns:a16="http://schemas.microsoft.com/office/drawing/2014/main" val="901874853"/>
                    </a:ext>
                  </a:extLst>
                </a:gridCol>
                <a:gridCol w="6343911">
                  <a:extLst>
                    <a:ext uri="{9D8B030D-6E8A-4147-A177-3AD203B41FA5}">
                      <a16:colId xmlns:a16="http://schemas.microsoft.com/office/drawing/2014/main" val="2559771573"/>
                    </a:ext>
                  </a:extLst>
                </a:gridCol>
              </a:tblGrid>
              <a:tr h="385959">
                <a:tc>
                  <a:txBody>
                    <a:bodyPr/>
                    <a:lstStyle/>
                    <a:p>
                      <a:pPr algn="ctr"/>
                      <a:r>
                        <a:rPr lang="en-GB" sz="2000" dirty="0">
                          <a:solidFill>
                            <a:srgbClr val="FF0000"/>
                          </a:solidFill>
                          <a:latin typeface="Montserrat" panose="00000500000000000000" pitchFamily="2" charset="0"/>
                        </a:rPr>
                        <a:t>PHASE</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FF0000"/>
                          </a:solidFill>
                          <a:latin typeface="Montserrat" panose="00000500000000000000" pitchFamily="2" charset="0"/>
                        </a:rPr>
                        <a:t>STAGE</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85959">
                <a:tc>
                  <a:txBody>
                    <a:bodyPr/>
                    <a:lstStyle/>
                    <a:p>
                      <a:pPr algn="ctr"/>
                      <a:r>
                        <a:rPr lang="en-GB" sz="2000" dirty="0">
                          <a:solidFill>
                            <a:srgbClr val="FFFFFF"/>
                          </a:solidFill>
                          <a:latin typeface="Montserrat" panose="00000500000000000000" pitchFamily="2" charset="0"/>
                        </a:rPr>
                        <a:t>3 – DECIDE</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000" dirty="0">
                          <a:solidFill>
                            <a:srgbClr val="FFFFFF"/>
                          </a:solidFill>
                          <a:latin typeface="Montserrat" panose="00000500000000000000" pitchFamily="2" charset="0"/>
                        </a:rPr>
                        <a:t>10 - Analysis</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467720"/>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957961516"/>
              </p:ext>
            </p:extLst>
          </p:nvPr>
        </p:nvGraphicFramePr>
        <p:xfrm>
          <a:off x="515243" y="262643"/>
          <a:ext cx="11048577" cy="424931"/>
        </p:xfrm>
        <a:graphic>
          <a:graphicData uri="http://schemas.openxmlformats.org/drawingml/2006/table">
            <a:tbl>
              <a:tblPr firstRow="1" bandRow="1">
                <a:tableStyleId>{5940675A-B579-460E-94D1-54222C63F5DA}</a:tableStyleId>
              </a:tblPr>
              <a:tblGrid>
                <a:gridCol w="5008577">
                  <a:extLst>
                    <a:ext uri="{9D8B030D-6E8A-4147-A177-3AD203B41FA5}">
                      <a16:colId xmlns:a16="http://schemas.microsoft.com/office/drawing/2014/main" val="2654935847"/>
                    </a:ext>
                  </a:extLst>
                </a:gridCol>
                <a:gridCol w="4514310">
                  <a:extLst>
                    <a:ext uri="{9D8B030D-6E8A-4147-A177-3AD203B41FA5}">
                      <a16:colId xmlns:a16="http://schemas.microsoft.com/office/drawing/2014/main" val="2219345220"/>
                    </a:ext>
                  </a:extLst>
                </a:gridCol>
                <a:gridCol w="823780">
                  <a:extLst>
                    <a:ext uri="{9D8B030D-6E8A-4147-A177-3AD203B41FA5}">
                      <a16:colId xmlns:a16="http://schemas.microsoft.com/office/drawing/2014/main" val="3997995227"/>
                    </a:ext>
                  </a:extLst>
                </a:gridCol>
                <a:gridCol w="701910">
                  <a:extLst>
                    <a:ext uri="{9D8B030D-6E8A-4147-A177-3AD203B41FA5}">
                      <a16:colId xmlns:a16="http://schemas.microsoft.com/office/drawing/2014/main" val="411601765"/>
                    </a:ext>
                  </a:extLst>
                </a:gridCol>
              </a:tblGrid>
              <a:tr h="424931">
                <a:tc>
                  <a:txBody>
                    <a:bodyPr/>
                    <a:lstStyle/>
                    <a:p>
                      <a:r>
                        <a:rPr lang="en-GB" sz="1100" i="1" dirty="0">
                          <a:solidFill>
                            <a:srgbClr val="FF0000"/>
                          </a:solidFill>
                        </a:rPr>
                        <a:t>Authorised Use ONLY. Requires a current paid up membership to </a:t>
                      </a:r>
                      <a:r>
                        <a:rPr lang="en-GB" sz="1100" i="1" dirty="0">
                          <a:hlinkClick r:id="rId7"/>
                        </a:rPr>
                        <a:t>www.codesign4all.com</a:t>
                      </a:r>
                      <a:endParaRPr lang="en-GB" sz="1100" i="1" dirty="0"/>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solidFill>
                            <a:srgbClr val="FF0000"/>
                          </a:solidFill>
                        </a:rPr>
                        <a:t>Tool ID 3D1004 – Prototype Development</a:t>
                      </a:r>
                      <a:endParaRPr lang="en-GB" sz="1100" i="1" dirty="0">
                        <a:solidFill>
                          <a:srgbClr val="FF0000"/>
                        </a:solidFill>
                      </a:endParaRP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FF0000"/>
                          </a:solidFill>
                        </a:rPr>
                        <a:t>Version 1.0</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FF0000"/>
                          </a:solidFill>
                        </a:rPr>
                        <a:t>Mar’25</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31416" y="13562451"/>
            <a:ext cx="406272" cy="40627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037688" y="13536441"/>
            <a:ext cx="2866858" cy="469616"/>
          </a:xfrm>
          <a:prstGeom prst="rect">
            <a:avLst/>
          </a:prstGeom>
          <a:noFill/>
        </p:spPr>
        <p:txBody>
          <a:bodyPr wrap="square" rtlCol="0">
            <a:spAutoFit/>
          </a:bodyPr>
          <a:lstStyle/>
          <a:p>
            <a:pPr defTabSz="849603">
              <a:defRPr/>
            </a:pPr>
            <a:r>
              <a:rPr lang="en-GB" sz="1226" dirty="0">
                <a:solidFill>
                  <a:srgbClr val="FF0000"/>
                </a:solidFill>
                <a:latin typeface="Montserrat Light" panose="00000400000000000000" pitchFamily="2" charset="0"/>
              </a:rPr>
              <a:t>Co.Design4All Pty Ltd</a:t>
            </a:r>
          </a:p>
          <a:p>
            <a:pPr defTabSz="849603">
              <a:defRPr/>
            </a:pPr>
            <a:r>
              <a:rPr lang="en-GB" sz="1226" dirty="0">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943224" y="13630793"/>
            <a:ext cx="3955427" cy="469616"/>
          </a:xfrm>
          <a:prstGeom prst="rect">
            <a:avLst/>
          </a:prstGeom>
          <a:noFill/>
        </p:spPr>
        <p:txBody>
          <a:bodyPr wrap="square" rtlCol="0">
            <a:spAutoFit/>
          </a:bodyPr>
          <a:lstStyle/>
          <a:p>
            <a:pPr algn="ctr" defTabSz="849603">
              <a:defRPr/>
            </a:pPr>
            <a:r>
              <a:rPr lang="en-GB" sz="1226" dirty="0">
                <a:solidFill>
                  <a:srgbClr val="002BAB"/>
                </a:solidFill>
                <a:latin typeface="Montserrat Light" panose="00000400000000000000" pitchFamily="2" charset="0"/>
                <a:hlinkClick r:id="rId9"/>
              </a:rPr>
              <a:t>hello@codesign4all.com</a:t>
            </a:r>
            <a:r>
              <a:rPr lang="en-GB" sz="1226" dirty="0">
                <a:solidFill>
                  <a:srgbClr val="002BAB"/>
                </a:solidFill>
                <a:latin typeface="Montserrat Light" panose="00000400000000000000" pitchFamily="2" charset="0"/>
              </a:rPr>
              <a:t>                   </a:t>
            </a:r>
            <a:r>
              <a:rPr lang="en-GB" sz="1226" dirty="0">
                <a:solidFill>
                  <a:srgbClr val="002BAB"/>
                </a:solidFill>
                <a:latin typeface="Montserrat Light" panose="00000400000000000000" pitchFamily="2" charset="0"/>
                <a:hlinkClick r:id="rId7"/>
              </a:rPr>
              <a:t>www.codesign4all.com</a:t>
            </a:r>
            <a:r>
              <a:rPr lang="en-GB" sz="1226"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89668" y="9554365"/>
            <a:ext cx="10117578" cy="2246769"/>
          </a:xfrm>
          <a:prstGeom prst="rect">
            <a:avLst/>
          </a:prstGeom>
          <a:noFill/>
        </p:spPr>
        <p:txBody>
          <a:bodyPr wrap="square">
            <a:spAutoFit/>
          </a:bodyPr>
          <a:lstStyle/>
          <a:p>
            <a:pPr defTabSz="84960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60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10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60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603">
              <a:defRPr/>
            </a:pPr>
            <a:r>
              <a:rPr lang="en-AU"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7563" y="741941"/>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C291F82-4C3E-5A7F-05A0-7CF225D2912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13515ED-B2A1-330D-2A59-037C26477D5D}"/>
              </a:ext>
            </a:extLst>
          </p:cNvPr>
          <p:cNvGraphicFramePr>
            <a:graphicFrameLocks noChangeAspect="1"/>
          </p:cNvGraphicFramePr>
          <p:nvPr>
            <p:custDataLst>
              <p:tags r:id="rId1"/>
            </p:custDataLst>
          </p:nvPr>
        </p:nvGraphicFramePr>
        <p:xfrm>
          <a:off x="689929" y="-1433926"/>
          <a:ext cx="2432" cy="2432"/>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13515ED-B2A1-330D-2A59-037C26477D5D}"/>
                          </a:ext>
                        </a:extLst>
                      </p:cNvPr>
                      <p:cNvPicPr/>
                      <p:nvPr/>
                    </p:nvPicPr>
                    <p:blipFill>
                      <a:blip r:embed="rId5"/>
                      <a:stretch>
                        <a:fillRect/>
                      </a:stretch>
                    </p:blipFill>
                    <p:spPr>
                      <a:xfrm>
                        <a:off x="689929" y="-1433926"/>
                        <a:ext cx="2432" cy="2432"/>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BF17C45-D997-321E-197B-C0DA69F6432B}"/>
              </a:ext>
            </a:extLst>
          </p:cNvPr>
          <p:cNvSpPr>
            <a:spLocks noGrp="1"/>
          </p:cNvSpPr>
          <p:nvPr>
            <p:ph type="sldNum" sz="quarter" idx="12"/>
          </p:nvPr>
        </p:nvSpPr>
        <p:spPr>
          <a:xfrm>
            <a:off x="8556006" y="13519152"/>
            <a:ext cx="2483182" cy="419683"/>
          </a:xfrm>
        </p:spPr>
        <p:txBody>
          <a:bodyPr/>
          <a:lstStyle/>
          <a:p>
            <a:pPr marL="0" marR="0" lvl="0" indent="0" algn="r" defTabSz="849603" rtl="0" eaLnBrk="1" fontAlgn="auto" latinLnBrk="0" hangingPunct="1">
              <a:lnSpc>
                <a:spcPct val="100000"/>
              </a:lnSpc>
              <a:spcBef>
                <a:spcPts val="0"/>
              </a:spcBef>
              <a:spcAft>
                <a:spcPts val="0"/>
              </a:spcAft>
              <a:buClrTx/>
              <a:buSzTx/>
              <a:buFontTx/>
              <a:buNone/>
              <a:tabLst/>
              <a:defRPr/>
            </a:pPr>
            <a:r>
              <a:rPr kumimoji="0" lang="en-US"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a:t>
            </a:r>
            <a:r>
              <a:rPr lang="en-US" sz="1226" dirty="0">
                <a:solidFill>
                  <a:srgbClr val="FF0000"/>
                </a:solidFill>
                <a:latin typeface="Montserrat Light" panose="00000400000000000000" pitchFamily="2" charset="0"/>
              </a:rPr>
              <a:t>2 </a:t>
            </a:r>
            <a:r>
              <a:rPr kumimoji="0" lang="en-US"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AD1BB5C-8CB7-F4F4-1B42-C4ECA79CB169}"/>
              </a:ext>
            </a:extLst>
          </p:cNvPr>
          <p:cNvPicPr>
            <a:picLocks noChangeAspect="1"/>
          </p:cNvPicPr>
          <p:nvPr/>
        </p:nvPicPr>
        <p:blipFill>
          <a:blip r:embed="rId6"/>
          <a:stretch>
            <a:fillRect/>
          </a:stretch>
        </p:blipFill>
        <p:spPr>
          <a:xfrm>
            <a:off x="588748" y="1054241"/>
            <a:ext cx="3446224" cy="520388"/>
          </a:xfrm>
          <a:prstGeom prst="rect">
            <a:avLst/>
          </a:prstGeom>
        </p:spPr>
      </p:pic>
      <p:cxnSp>
        <p:nvCxnSpPr>
          <p:cNvPr id="14" name="Straight Connector 13">
            <a:extLst>
              <a:ext uri="{FF2B5EF4-FFF2-40B4-BE49-F238E27FC236}">
                <a16:creationId xmlns:a16="http://schemas.microsoft.com/office/drawing/2014/main" id="{FA5C6392-0BF9-EEED-87C3-2C3AB2BAB37A}"/>
              </a:ext>
            </a:extLst>
          </p:cNvPr>
          <p:cNvCxnSpPr>
            <a:cxnSpLocks/>
          </p:cNvCxnSpPr>
          <p:nvPr/>
        </p:nvCxnSpPr>
        <p:spPr>
          <a:xfrm>
            <a:off x="-1" y="13467720"/>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A14FD62-F445-7D91-FA02-89E848D7A327}"/>
              </a:ext>
            </a:extLst>
          </p:cNvPr>
          <p:cNvGraphicFramePr>
            <a:graphicFrameLocks noGrp="1"/>
          </p:cNvGraphicFramePr>
          <p:nvPr/>
        </p:nvGraphicFramePr>
        <p:xfrm>
          <a:off x="515243" y="262643"/>
          <a:ext cx="11048577" cy="424931"/>
        </p:xfrm>
        <a:graphic>
          <a:graphicData uri="http://schemas.openxmlformats.org/drawingml/2006/table">
            <a:tbl>
              <a:tblPr firstRow="1" bandRow="1">
                <a:tableStyleId>{5940675A-B579-460E-94D1-54222C63F5DA}</a:tableStyleId>
              </a:tblPr>
              <a:tblGrid>
                <a:gridCol w="5008577">
                  <a:extLst>
                    <a:ext uri="{9D8B030D-6E8A-4147-A177-3AD203B41FA5}">
                      <a16:colId xmlns:a16="http://schemas.microsoft.com/office/drawing/2014/main" val="2654935847"/>
                    </a:ext>
                  </a:extLst>
                </a:gridCol>
                <a:gridCol w="4514310">
                  <a:extLst>
                    <a:ext uri="{9D8B030D-6E8A-4147-A177-3AD203B41FA5}">
                      <a16:colId xmlns:a16="http://schemas.microsoft.com/office/drawing/2014/main" val="2219345220"/>
                    </a:ext>
                  </a:extLst>
                </a:gridCol>
                <a:gridCol w="823780">
                  <a:extLst>
                    <a:ext uri="{9D8B030D-6E8A-4147-A177-3AD203B41FA5}">
                      <a16:colId xmlns:a16="http://schemas.microsoft.com/office/drawing/2014/main" val="3997995227"/>
                    </a:ext>
                  </a:extLst>
                </a:gridCol>
                <a:gridCol w="701910">
                  <a:extLst>
                    <a:ext uri="{9D8B030D-6E8A-4147-A177-3AD203B41FA5}">
                      <a16:colId xmlns:a16="http://schemas.microsoft.com/office/drawing/2014/main" val="411601765"/>
                    </a:ext>
                  </a:extLst>
                </a:gridCol>
              </a:tblGrid>
              <a:tr h="424931">
                <a:tc>
                  <a:txBody>
                    <a:bodyPr/>
                    <a:lstStyle/>
                    <a:p>
                      <a:r>
                        <a:rPr lang="en-GB" sz="1100" i="1" dirty="0">
                          <a:solidFill>
                            <a:srgbClr val="FF0000"/>
                          </a:solidFill>
                        </a:rPr>
                        <a:t>Authorised Use ONLY. Requires a current paid up membership to </a:t>
                      </a:r>
                      <a:r>
                        <a:rPr lang="en-GB" sz="1100" i="1" dirty="0">
                          <a:hlinkClick r:id="rId7"/>
                        </a:rPr>
                        <a:t>www.codesign4all.com</a:t>
                      </a:r>
                      <a:endParaRPr lang="en-GB" sz="1100" i="1" dirty="0"/>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solidFill>
                            <a:srgbClr val="FF0000"/>
                          </a:solidFill>
                        </a:rPr>
                        <a:t>Tool ID 3D1004 – Prototype Development</a:t>
                      </a:r>
                      <a:endParaRPr lang="en-GB" sz="1100" i="1" dirty="0">
                        <a:solidFill>
                          <a:srgbClr val="FF0000"/>
                        </a:solidFill>
                      </a:endParaRP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FF0000"/>
                          </a:solidFill>
                        </a:rPr>
                        <a:t>Version 1.0</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FF0000"/>
                          </a:solidFill>
                        </a:rPr>
                        <a:t>Mar’25</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81809E38-8972-1872-9526-BBD20D1F2E7E}"/>
              </a:ext>
            </a:extLst>
          </p:cNvPr>
          <p:cNvPicPr>
            <a:picLocks noChangeAspect="1"/>
          </p:cNvPicPr>
          <p:nvPr/>
        </p:nvPicPr>
        <p:blipFill>
          <a:blip r:embed="rId8"/>
          <a:stretch>
            <a:fillRect/>
          </a:stretch>
        </p:blipFill>
        <p:spPr>
          <a:xfrm>
            <a:off x="631416" y="13562451"/>
            <a:ext cx="406272" cy="406272"/>
          </a:xfrm>
          <a:prstGeom prst="rect">
            <a:avLst/>
          </a:prstGeom>
        </p:spPr>
      </p:pic>
      <p:sp>
        <p:nvSpPr>
          <p:cNvPr id="20" name="TextBox 19">
            <a:extLst>
              <a:ext uri="{FF2B5EF4-FFF2-40B4-BE49-F238E27FC236}">
                <a16:creationId xmlns:a16="http://schemas.microsoft.com/office/drawing/2014/main" id="{B733E880-7496-7F46-7505-125BE2941D9D}"/>
              </a:ext>
            </a:extLst>
          </p:cNvPr>
          <p:cNvSpPr txBox="1"/>
          <p:nvPr/>
        </p:nvSpPr>
        <p:spPr>
          <a:xfrm>
            <a:off x="1037688" y="13536441"/>
            <a:ext cx="2866858" cy="469616"/>
          </a:xfrm>
          <a:prstGeom prst="rect">
            <a:avLst/>
          </a:prstGeom>
          <a:noFill/>
        </p:spPr>
        <p:txBody>
          <a:bodyPr wrap="square" rtlCol="0">
            <a:spAutoFit/>
          </a:bodyPr>
          <a:lstStyle/>
          <a:p>
            <a:pPr marL="0" marR="0" lvl="0" indent="0" algn="l" defTabSz="84960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84960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44545050-153A-A5E6-DDF7-B3FF74F9C4D0}"/>
              </a:ext>
            </a:extLst>
          </p:cNvPr>
          <p:cNvSpPr txBox="1"/>
          <p:nvPr/>
        </p:nvSpPr>
        <p:spPr>
          <a:xfrm>
            <a:off x="3943224" y="13630793"/>
            <a:ext cx="3955427" cy="469616"/>
          </a:xfrm>
          <a:prstGeom prst="rect">
            <a:avLst/>
          </a:prstGeom>
          <a:noFill/>
        </p:spPr>
        <p:txBody>
          <a:bodyPr wrap="square" rtlCol="0">
            <a:spAutoFit/>
          </a:bodyPr>
          <a:lstStyle/>
          <a:p>
            <a:pPr marL="0" marR="0" lvl="0" indent="0" algn="ctr" defTabSz="84960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D3BA29D3-5B79-2B7B-E398-F7F4E32DD853}"/>
              </a:ext>
            </a:extLst>
          </p:cNvPr>
          <p:cNvCxnSpPr>
            <a:cxnSpLocks/>
          </p:cNvCxnSpPr>
          <p:nvPr/>
        </p:nvCxnSpPr>
        <p:spPr>
          <a:xfrm>
            <a:off x="7563" y="741941"/>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897A435-AE96-7B06-C214-C5DF22D64AC7}"/>
              </a:ext>
            </a:extLst>
          </p:cNvPr>
          <p:cNvSpPr/>
          <p:nvPr/>
        </p:nvSpPr>
        <p:spPr>
          <a:xfrm>
            <a:off x="0" y="2036916"/>
            <a:ext cx="11879263" cy="608367"/>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8446424-1A92-0459-B604-6016885E0233}"/>
              </a:ext>
            </a:extLst>
          </p:cNvPr>
          <p:cNvSpPr txBox="1"/>
          <p:nvPr/>
        </p:nvSpPr>
        <p:spPr>
          <a:xfrm>
            <a:off x="971587" y="2026105"/>
            <a:ext cx="9282139" cy="584775"/>
          </a:xfrm>
          <a:prstGeom prst="rect">
            <a:avLst/>
          </a:prstGeom>
          <a:noFill/>
        </p:spPr>
        <p:txBody>
          <a:bodyPr wrap="square" lIns="91440" tIns="45720" rIns="91440" bIns="45720" anchor="t">
            <a:spAutoFit/>
          </a:bodyPr>
          <a:lstStyle/>
          <a:p>
            <a:pPr algn="ctr"/>
            <a:r>
              <a:rPr lang="en-US" sz="3200" b="1" dirty="0">
                <a:solidFill>
                  <a:prstClr val="white"/>
                </a:solidFill>
                <a:latin typeface="Montserrat Light"/>
              </a:rPr>
              <a:t>Prototype Development </a:t>
            </a:r>
          </a:p>
        </p:txBody>
      </p:sp>
      <p:sp>
        <p:nvSpPr>
          <p:cNvPr id="7" name="TextBox 6">
            <a:extLst>
              <a:ext uri="{FF2B5EF4-FFF2-40B4-BE49-F238E27FC236}">
                <a16:creationId xmlns:a16="http://schemas.microsoft.com/office/drawing/2014/main" id="{36628A2F-A0F5-8EAE-99DA-EEF6327711CA}"/>
              </a:ext>
            </a:extLst>
          </p:cNvPr>
          <p:cNvSpPr txBox="1"/>
          <p:nvPr/>
        </p:nvSpPr>
        <p:spPr>
          <a:xfrm>
            <a:off x="0" y="2896350"/>
            <a:ext cx="11879263" cy="707886"/>
          </a:xfrm>
          <a:prstGeom prst="rect">
            <a:avLst/>
          </a:prstGeom>
          <a:noFill/>
        </p:spPr>
        <p:txBody>
          <a:bodyPr wrap="square">
            <a:spAutoFit/>
          </a:bodyPr>
          <a:lstStyle/>
          <a:p>
            <a:pPr algn="ctr"/>
            <a:r>
              <a:rPr lang="en-US" sz="2000" b="1" i="1" dirty="0">
                <a:solidFill>
                  <a:prstClr val="black"/>
                </a:solidFill>
                <a:latin typeface="Montserrat Light" panose="00000400000000000000" pitchFamily="2" charset="0"/>
              </a:rPr>
              <a:t>First determine which touch points you want to test and then describe what you need for each touch point.</a:t>
            </a:r>
            <a:endParaRPr lang="en-US" sz="1100" b="1" i="1" dirty="0">
              <a:solidFill>
                <a:prstClr val="black"/>
              </a:solidFill>
              <a:latin typeface="Montserrat Light" panose="00000400000000000000" pitchFamily="2" charset="0"/>
            </a:endParaRPr>
          </a:p>
        </p:txBody>
      </p:sp>
      <p:grpSp>
        <p:nvGrpSpPr>
          <p:cNvPr id="11" name="Group 10">
            <a:extLst>
              <a:ext uri="{FF2B5EF4-FFF2-40B4-BE49-F238E27FC236}">
                <a16:creationId xmlns:a16="http://schemas.microsoft.com/office/drawing/2014/main" id="{6ECEB508-EC0F-E621-B251-15931B15D3B7}"/>
              </a:ext>
            </a:extLst>
          </p:cNvPr>
          <p:cNvGrpSpPr/>
          <p:nvPr/>
        </p:nvGrpSpPr>
        <p:grpSpPr>
          <a:xfrm>
            <a:off x="455747" y="3714750"/>
            <a:ext cx="3336436" cy="742950"/>
            <a:chOff x="5601320" y="1316684"/>
            <a:chExt cx="4133444" cy="742950"/>
          </a:xfrm>
          <a:solidFill>
            <a:schemeClr val="accent6"/>
          </a:solidFill>
        </p:grpSpPr>
        <p:sp>
          <p:nvSpPr>
            <p:cNvPr id="12" name="Arrow: Left-Right 11">
              <a:extLst>
                <a:ext uri="{FF2B5EF4-FFF2-40B4-BE49-F238E27FC236}">
                  <a16:creationId xmlns:a16="http://schemas.microsoft.com/office/drawing/2014/main" id="{B6740DBB-D362-5633-83DF-8EB64832EFE6}"/>
                </a:ext>
              </a:extLst>
            </p:cNvPr>
            <p:cNvSpPr/>
            <p:nvPr/>
          </p:nvSpPr>
          <p:spPr>
            <a:xfrm>
              <a:off x="5601320" y="1316684"/>
              <a:ext cx="4133444" cy="742950"/>
            </a:xfrm>
            <a:prstGeom prst="leftRightArrow">
              <a:avLst/>
            </a:prstGeom>
            <a:grp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07BE8010-941B-F2CE-C4E4-A6DEA7AE9DCB}"/>
                </a:ext>
              </a:extLst>
            </p:cNvPr>
            <p:cNvSpPr txBox="1"/>
            <p:nvPr/>
          </p:nvSpPr>
          <p:spPr>
            <a:xfrm>
              <a:off x="6257810" y="1516968"/>
              <a:ext cx="2961312" cy="338554"/>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prstClr val="white"/>
                  </a:solidFill>
                  <a:effectLst/>
                  <a:uLnTx/>
                  <a:uFillTx/>
                  <a:latin typeface="Montserrat Light" panose="00000400000000000000" pitchFamily="2" charset="0"/>
                </a:rPr>
                <a:t>TOUCHPOINT</a:t>
              </a:r>
            </a:p>
          </p:txBody>
        </p:sp>
      </p:grpSp>
      <p:grpSp>
        <p:nvGrpSpPr>
          <p:cNvPr id="23" name="Group 22">
            <a:extLst>
              <a:ext uri="{FF2B5EF4-FFF2-40B4-BE49-F238E27FC236}">
                <a16:creationId xmlns:a16="http://schemas.microsoft.com/office/drawing/2014/main" id="{221AF232-632B-4864-9B76-BC5CDEA42F64}"/>
              </a:ext>
            </a:extLst>
          </p:cNvPr>
          <p:cNvGrpSpPr/>
          <p:nvPr/>
        </p:nvGrpSpPr>
        <p:grpSpPr>
          <a:xfrm>
            <a:off x="555911" y="4492501"/>
            <a:ext cx="3458957" cy="8929293"/>
            <a:chOff x="555911" y="3205968"/>
            <a:chExt cx="3458957" cy="8929293"/>
          </a:xfrm>
        </p:grpSpPr>
        <p:sp>
          <p:nvSpPr>
            <p:cNvPr id="24" name="Rectangle 23">
              <a:extLst>
                <a:ext uri="{FF2B5EF4-FFF2-40B4-BE49-F238E27FC236}">
                  <a16:creationId xmlns:a16="http://schemas.microsoft.com/office/drawing/2014/main" id="{509FA009-B766-67DB-5CED-381368D119E6}"/>
                </a:ext>
              </a:extLst>
            </p:cNvPr>
            <p:cNvSpPr/>
            <p:nvPr/>
          </p:nvSpPr>
          <p:spPr>
            <a:xfrm>
              <a:off x="555911" y="3205968"/>
              <a:ext cx="3148808" cy="543176"/>
            </a:xfrm>
            <a:prstGeom prst="rect">
              <a:avLst/>
            </a:prstGeom>
            <a:noFill/>
            <a:ln w="19050" cap="flat" cmpd="sng" algn="ctr">
              <a:solidFill>
                <a:schemeClr val="accent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Flowchart: Merge 24">
              <a:extLst>
                <a:ext uri="{FF2B5EF4-FFF2-40B4-BE49-F238E27FC236}">
                  <a16:creationId xmlns:a16="http://schemas.microsoft.com/office/drawing/2014/main" id="{6E2018D4-0A53-1686-BB86-DC63BDD4092F}"/>
                </a:ext>
              </a:extLst>
            </p:cNvPr>
            <p:cNvSpPr/>
            <p:nvPr/>
          </p:nvSpPr>
          <p:spPr>
            <a:xfrm>
              <a:off x="791212" y="3873835"/>
              <a:ext cx="2678206" cy="276999"/>
            </a:xfrm>
            <a:prstGeom prst="flowChartMerge">
              <a:avLst/>
            </a:prstGeom>
            <a:solidFill>
              <a:schemeClr val="accent6">
                <a:lumMod val="20000"/>
                <a:lumOff val="8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0F7F068F-E418-2409-1A2A-C5A0B157E39A}"/>
                </a:ext>
              </a:extLst>
            </p:cNvPr>
            <p:cNvSpPr txBox="1"/>
            <p:nvPr/>
          </p:nvSpPr>
          <p:spPr>
            <a:xfrm>
              <a:off x="935158" y="4259697"/>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ELEMENTS</a:t>
              </a:r>
            </a:p>
          </p:txBody>
        </p:sp>
        <p:sp>
          <p:nvSpPr>
            <p:cNvPr id="27" name="Rectangle 26">
              <a:extLst>
                <a:ext uri="{FF2B5EF4-FFF2-40B4-BE49-F238E27FC236}">
                  <a16:creationId xmlns:a16="http://schemas.microsoft.com/office/drawing/2014/main" id="{32EAFC23-A025-C8A5-6FE7-550AE498136D}"/>
                </a:ext>
              </a:extLst>
            </p:cNvPr>
            <p:cNvSpPr/>
            <p:nvPr/>
          </p:nvSpPr>
          <p:spPr>
            <a:xfrm>
              <a:off x="555911" y="4642829"/>
              <a:ext cx="3148808" cy="901533"/>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parts do you want to test?</a:t>
              </a:r>
            </a:p>
          </p:txBody>
        </p:sp>
        <p:sp>
          <p:nvSpPr>
            <p:cNvPr id="28" name="TextBox 27">
              <a:extLst>
                <a:ext uri="{FF2B5EF4-FFF2-40B4-BE49-F238E27FC236}">
                  <a16:creationId xmlns:a16="http://schemas.microsoft.com/office/drawing/2014/main" id="{50D81E31-FB39-D119-4016-6412A5D1A082}"/>
                </a:ext>
              </a:extLst>
            </p:cNvPr>
            <p:cNvSpPr txBox="1"/>
            <p:nvPr/>
          </p:nvSpPr>
          <p:spPr>
            <a:xfrm>
              <a:off x="935158" y="5588940"/>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HOW</a:t>
              </a:r>
            </a:p>
          </p:txBody>
        </p:sp>
        <p:sp>
          <p:nvSpPr>
            <p:cNvPr id="29" name="Rectangle 28">
              <a:extLst>
                <a:ext uri="{FF2B5EF4-FFF2-40B4-BE49-F238E27FC236}">
                  <a16:creationId xmlns:a16="http://schemas.microsoft.com/office/drawing/2014/main" id="{1A81B929-08E3-16BA-4CCB-F452F761521D}"/>
                </a:ext>
              </a:extLst>
            </p:cNvPr>
            <p:cNvSpPr/>
            <p:nvPr/>
          </p:nvSpPr>
          <p:spPr>
            <a:xfrm>
              <a:off x="555911" y="5972072"/>
              <a:ext cx="3148808" cy="1464655"/>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How do you want to visualize (or fake-visualize) the elements for the test? Describe or better yet make a sketch</a:t>
              </a:r>
            </a:p>
          </p:txBody>
        </p:sp>
        <p:sp>
          <p:nvSpPr>
            <p:cNvPr id="30" name="TextBox 29">
              <a:extLst>
                <a:ext uri="{FF2B5EF4-FFF2-40B4-BE49-F238E27FC236}">
                  <a16:creationId xmlns:a16="http://schemas.microsoft.com/office/drawing/2014/main" id="{C19E795B-9ABF-329F-9DF1-72A972E52CC7}"/>
                </a:ext>
              </a:extLst>
            </p:cNvPr>
            <p:cNvSpPr txBox="1"/>
            <p:nvPr/>
          </p:nvSpPr>
          <p:spPr>
            <a:xfrm>
              <a:off x="935158" y="7481305"/>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WHO</a:t>
              </a:r>
            </a:p>
          </p:txBody>
        </p:sp>
        <p:sp>
          <p:nvSpPr>
            <p:cNvPr id="31" name="Rectangle 30">
              <a:extLst>
                <a:ext uri="{FF2B5EF4-FFF2-40B4-BE49-F238E27FC236}">
                  <a16:creationId xmlns:a16="http://schemas.microsoft.com/office/drawing/2014/main" id="{F4288788-D77F-4AD9-1EFC-B42D20E359AD}"/>
                </a:ext>
              </a:extLst>
            </p:cNvPr>
            <p:cNvSpPr/>
            <p:nvPr/>
          </p:nvSpPr>
          <p:spPr>
            <a:xfrm>
              <a:off x="555911" y="7864437"/>
              <a:ext cx="3148808" cy="1054103"/>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Who will execute this prototype?</a:t>
              </a:r>
            </a:p>
          </p:txBody>
        </p:sp>
        <p:sp>
          <p:nvSpPr>
            <p:cNvPr id="32" name="TextBox 31">
              <a:extLst>
                <a:ext uri="{FF2B5EF4-FFF2-40B4-BE49-F238E27FC236}">
                  <a16:creationId xmlns:a16="http://schemas.microsoft.com/office/drawing/2014/main" id="{00DC2F32-1E11-B795-3F6C-C75A80E1A158}"/>
                </a:ext>
              </a:extLst>
            </p:cNvPr>
            <p:cNvSpPr txBox="1"/>
            <p:nvPr/>
          </p:nvSpPr>
          <p:spPr>
            <a:xfrm>
              <a:off x="935158" y="8963118"/>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PROPS</a:t>
              </a:r>
            </a:p>
          </p:txBody>
        </p:sp>
        <p:sp>
          <p:nvSpPr>
            <p:cNvPr id="33" name="Rectangle 32">
              <a:extLst>
                <a:ext uri="{FF2B5EF4-FFF2-40B4-BE49-F238E27FC236}">
                  <a16:creationId xmlns:a16="http://schemas.microsoft.com/office/drawing/2014/main" id="{9C3720B9-D4BA-0649-358D-1823E86664DE}"/>
                </a:ext>
              </a:extLst>
            </p:cNvPr>
            <p:cNvSpPr/>
            <p:nvPr/>
          </p:nvSpPr>
          <p:spPr>
            <a:xfrm>
              <a:off x="555911" y="9346250"/>
              <a:ext cx="3148808" cy="1389171"/>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additional items do you need (tools, charts, etc.)?</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34" name="TextBox 33">
              <a:extLst>
                <a:ext uri="{FF2B5EF4-FFF2-40B4-BE49-F238E27FC236}">
                  <a16:creationId xmlns:a16="http://schemas.microsoft.com/office/drawing/2014/main" id="{A969E7D3-14F0-16B6-8231-5BB82C611597}"/>
                </a:ext>
              </a:extLst>
            </p:cNvPr>
            <p:cNvSpPr txBox="1"/>
            <p:nvPr/>
          </p:nvSpPr>
          <p:spPr>
            <a:xfrm>
              <a:off x="935158" y="10698030"/>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PEOPLE</a:t>
              </a:r>
            </a:p>
          </p:txBody>
        </p:sp>
        <p:sp>
          <p:nvSpPr>
            <p:cNvPr id="35" name="Rectangle 34">
              <a:extLst>
                <a:ext uri="{FF2B5EF4-FFF2-40B4-BE49-F238E27FC236}">
                  <a16:creationId xmlns:a16="http://schemas.microsoft.com/office/drawing/2014/main" id="{7EC2EB21-2F65-0390-696D-557B3E53D6EE}"/>
                </a:ext>
              </a:extLst>
            </p:cNvPr>
            <p:cNvSpPr/>
            <p:nvPr/>
          </p:nvSpPr>
          <p:spPr>
            <a:xfrm>
              <a:off x="555911" y="11081158"/>
              <a:ext cx="3148808" cy="1054103"/>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employees (roles) do you need to execute the test?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endParaRPr>
            </a:p>
          </p:txBody>
        </p:sp>
        <p:cxnSp>
          <p:nvCxnSpPr>
            <p:cNvPr id="36" name="Straight Connector 35">
              <a:extLst>
                <a:ext uri="{FF2B5EF4-FFF2-40B4-BE49-F238E27FC236}">
                  <a16:creationId xmlns:a16="http://schemas.microsoft.com/office/drawing/2014/main" id="{BA8AD953-5E62-BDB0-571A-6F3AE200E9CB}"/>
                </a:ext>
              </a:extLst>
            </p:cNvPr>
            <p:cNvCxnSpPr>
              <a:cxnSpLocks/>
            </p:cNvCxnSpPr>
            <p:nvPr/>
          </p:nvCxnSpPr>
          <p:spPr>
            <a:xfrm>
              <a:off x="4014868" y="3205968"/>
              <a:ext cx="0" cy="8857739"/>
            </a:xfrm>
            <a:prstGeom prst="line">
              <a:avLst/>
            </a:prstGeom>
            <a:noFill/>
            <a:ln w="28575" cap="flat" cmpd="sng" algn="ctr">
              <a:solidFill>
                <a:schemeClr val="accent6"/>
              </a:solidFill>
              <a:prstDash val="solid"/>
              <a:miter lim="800000"/>
            </a:ln>
            <a:effectLst/>
          </p:spPr>
        </p:cxnSp>
      </p:grpSp>
      <p:grpSp>
        <p:nvGrpSpPr>
          <p:cNvPr id="37" name="Group 36">
            <a:extLst>
              <a:ext uri="{FF2B5EF4-FFF2-40B4-BE49-F238E27FC236}">
                <a16:creationId xmlns:a16="http://schemas.microsoft.com/office/drawing/2014/main" id="{DC97F7B8-87C5-D812-2B6A-124C5520DC76}"/>
              </a:ext>
            </a:extLst>
          </p:cNvPr>
          <p:cNvGrpSpPr/>
          <p:nvPr/>
        </p:nvGrpSpPr>
        <p:grpSpPr>
          <a:xfrm>
            <a:off x="4399402" y="4517900"/>
            <a:ext cx="3458957" cy="8880467"/>
            <a:chOff x="555911" y="3205968"/>
            <a:chExt cx="3458957" cy="8765154"/>
          </a:xfrm>
        </p:grpSpPr>
        <p:sp>
          <p:nvSpPr>
            <p:cNvPr id="38" name="Rectangle 37">
              <a:extLst>
                <a:ext uri="{FF2B5EF4-FFF2-40B4-BE49-F238E27FC236}">
                  <a16:creationId xmlns:a16="http://schemas.microsoft.com/office/drawing/2014/main" id="{6DDD14B0-60DA-8F62-93CD-366157B451FF}"/>
                </a:ext>
              </a:extLst>
            </p:cNvPr>
            <p:cNvSpPr/>
            <p:nvPr/>
          </p:nvSpPr>
          <p:spPr>
            <a:xfrm>
              <a:off x="555911" y="3205968"/>
              <a:ext cx="3148808" cy="543176"/>
            </a:xfrm>
            <a:prstGeom prst="rect">
              <a:avLst/>
            </a:prstGeom>
            <a:noFill/>
            <a:ln w="19050" cap="flat" cmpd="sng" algn="ctr">
              <a:solidFill>
                <a:schemeClr val="accent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Flowchart: Merge 38">
              <a:extLst>
                <a:ext uri="{FF2B5EF4-FFF2-40B4-BE49-F238E27FC236}">
                  <a16:creationId xmlns:a16="http://schemas.microsoft.com/office/drawing/2014/main" id="{1C6DB09F-E2ED-4EB6-8BB0-9DFABDBC0AF6}"/>
                </a:ext>
              </a:extLst>
            </p:cNvPr>
            <p:cNvSpPr/>
            <p:nvPr/>
          </p:nvSpPr>
          <p:spPr>
            <a:xfrm>
              <a:off x="791212" y="3873835"/>
              <a:ext cx="2678206" cy="276999"/>
            </a:xfrm>
            <a:prstGeom prst="flowChartMerge">
              <a:avLst/>
            </a:prstGeom>
            <a:solidFill>
              <a:schemeClr val="accent6">
                <a:lumMod val="20000"/>
                <a:lumOff val="8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BFF28B3F-CF15-A2B4-B4C0-AEFE1368845D}"/>
                </a:ext>
              </a:extLst>
            </p:cNvPr>
            <p:cNvSpPr txBox="1"/>
            <p:nvPr/>
          </p:nvSpPr>
          <p:spPr>
            <a:xfrm>
              <a:off x="935158" y="4259697"/>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ELEMENTS</a:t>
              </a:r>
            </a:p>
          </p:txBody>
        </p:sp>
        <p:sp>
          <p:nvSpPr>
            <p:cNvPr id="41" name="Rectangle 40">
              <a:extLst>
                <a:ext uri="{FF2B5EF4-FFF2-40B4-BE49-F238E27FC236}">
                  <a16:creationId xmlns:a16="http://schemas.microsoft.com/office/drawing/2014/main" id="{58C330E4-05C8-C944-9BF8-AAAEAC5BC2D3}"/>
                </a:ext>
              </a:extLst>
            </p:cNvPr>
            <p:cNvSpPr/>
            <p:nvPr/>
          </p:nvSpPr>
          <p:spPr>
            <a:xfrm>
              <a:off x="555911" y="4642829"/>
              <a:ext cx="3148808" cy="901533"/>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parts do you want to test?</a:t>
              </a:r>
            </a:p>
          </p:txBody>
        </p:sp>
        <p:sp>
          <p:nvSpPr>
            <p:cNvPr id="42" name="TextBox 41">
              <a:extLst>
                <a:ext uri="{FF2B5EF4-FFF2-40B4-BE49-F238E27FC236}">
                  <a16:creationId xmlns:a16="http://schemas.microsoft.com/office/drawing/2014/main" id="{337A741D-BB80-DC97-2562-AC39428B8382}"/>
                </a:ext>
              </a:extLst>
            </p:cNvPr>
            <p:cNvSpPr txBox="1"/>
            <p:nvPr/>
          </p:nvSpPr>
          <p:spPr>
            <a:xfrm>
              <a:off x="935158" y="5588940"/>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HOW</a:t>
              </a:r>
            </a:p>
          </p:txBody>
        </p:sp>
        <p:sp>
          <p:nvSpPr>
            <p:cNvPr id="43" name="Rectangle 42">
              <a:extLst>
                <a:ext uri="{FF2B5EF4-FFF2-40B4-BE49-F238E27FC236}">
                  <a16:creationId xmlns:a16="http://schemas.microsoft.com/office/drawing/2014/main" id="{09DF79CA-5883-EF7A-4028-5486E9502317}"/>
                </a:ext>
              </a:extLst>
            </p:cNvPr>
            <p:cNvSpPr/>
            <p:nvPr/>
          </p:nvSpPr>
          <p:spPr>
            <a:xfrm>
              <a:off x="555911" y="5972072"/>
              <a:ext cx="3148808" cy="1464655"/>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How do you want to visualize (or fake-visualize) the elements for the test? Describe or better yet make a sketch</a:t>
              </a:r>
            </a:p>
          </p:txBody>
        </p:sp>
        <p:sp>
          <p:nvSpPr>
            <p:cNvPr id="44" name="TextBox 43">
              <a:extLst>
                <a:ext uri="{FF2B5EF4-FFF2-40B4-BE49-F238E27FC236}">
                  <a16:creationId xmlns:a16="http://schemas.microsoft.com/office/drawing/2014/main" id="{DB24C236-DD1B-9A77-2D60-13FC488F56C6}"/>
                </a:ext>
              </a:extLst>
            </p:cNvPr>
            <p:cNvSpPr txBox="1"/>
            <p:nvPr/>
          </p:nvSpPr>
          <p:spPr>
            <a:xfrm>
              <a:off x="935158" y="7481305"/>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WHO</a:t>
              </a:r>
            </a:p>
          </p:txBody>
        </p:sp>
        <p:sp>
          <p:nvSpPr>
            <p:cNvPr id="45" name="Rectangle 44">
              <a:extLst>
                <a:ext uri="{FF2B5EF4-FFF2-40B4-BE49-F238E27FC236}">
                  <a16:creationId xmlns:a16="http://schemas.microsoft.com/office/drawing/2014/main" id="{8BF10FF1-9470-1B31-C4E5-B1FBE2BB66EB}"/>
                </a:ext>
              </a:extLst>
            </p:cNvPr>
            <p:cNvSpPr/>
            <p:nvPr/>
          </p:nvSpPr>
          <p:spPr>
            <a:xfrm>
              <a:off x="555911" y="7864437"/>
              <a:ext cx="3148808" cy="1054103"/>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Who will execute this prototype?</a:t>
              </a:r>
            </a:p>
          </p:txBody>
        </p:sp>
        <p:sp>
          <p:nvSpPr>
            <p:cNvPr id="46" name="TextBox 45">
              <a:extLst>
                <a:ext uri="{FF2B5EF4-FFF2-40B4-BE49-F238E27FC236}">
                  <a16:creationId xmlns:a16="http://schemas.microsoft.com/office/drawing/2014/main" id="{DBC401AF-0491-4A8F-289F-FFFB45BD3648}"/>
                </a:ext>
              </a:extLst>
            </p:cNvPr>
            <p:cNvSpPr txBox="1"/>
            <p:nvPr/>
          </p:nvSpPr>
          <p:spPr>
            <a:xfrm>
              <a:off x="935158" y="8963118"/>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PROPS</a:t>
              </a:r>
            </a:p>
          </p:txBody>
        </p:sp>
        <p:sp>
          <p:nvSpPr>
            <p:cNvPr id="47" name="Rectangle 46">
              <a:extLst>
                <a:ext uri="{FF2B5EF4-FFF2-40B4-BE49-F238E27FC236}">
                  <a16:creationId xmlns:a16="http://schemas.microsoft.com/office/drawing/2014/main" id="{A49121AF-DAAE-A03A-158F-87AC432725A3}"/>
                </a:ext>
              </a:extLst>
            </p:cNvPr>
            <p:cNvSpPr/>
            <p:nvPr/>
          </p:nvSpPr>
          <p:spPr>
            <a:xfrm>
              <a:off x="555911" y="9346250"/>
              <a:ext cx="3148808" cy="1363771"/>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additional items do you need (tools, charts, etc.)?</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48" name="TextBox 47">
              <a:extLst>
                <a:ext uri="{FF2B5EF4-FFF2-40B4-BE49-F238E27FC236}">
                  <a16:creationId xmlns:a16="http://schemas.microsoft.com/office/drawing/2014/main" id="{604C6082-6EEB-7493-1450-60D0AE4F9B22}"/>
                </a:ext>
              </a:extLst>
            </p:cNvPr>
            <p:cNvSpPr txBox="1"/>
            <p:nvPr/>
          </p:nvSpPr>
          <p:spPr>
            <a:xfrm>
              <a:off x="935158" y="10650153"/>
              <a:ext cx="2390314"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chemeClr val="accent6"/>
                  </a:solidFill>
                  <a:effectLst/>
                  <a:uLnTx/>
                  <a:uFillTx/>
                  <a:latin typeface="Montserrat Light" panose="00000400000000000000" pitchFamily="2" charset="0"/>
                </a:rPr>
                <a:t>PEOPLE</a:t>
              </a:r>
            </a:p>
          </p:txBody>
        </p:sp>
        <p:sp>
          <p:nvSpPr>
            <p:cNvPr id="49" name="Rectangle 48">
              <a:extLst>
                <a:ext uri="{FF2B5EF4-FFF2-40B4-BE49-F238E27FC236}">
                  <a16:creationId xmlns:a16="http://schemas.microsoft.com/office/drawing/2014/main" id="{653D24E5-C83C-3CB1-65DD-2B8C41B839B1}"/>
                </a:ext>
              </a:extLst>
            </p:cNvPr>
            <p:cNvSpPr/>
            <p:nvPr/>
          </p:nvSpPr>
          <p:spPr>
            <a:xfrm>
              <a:off x="555911" y="11033282"/>
              <a:ext cx="3148808" cy="937840"/>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employees (roles) do you need to execute the test?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endParaRPr>
            </a:p>
          </p:txBody>
        </p:sp>
        <p:cxnSp>
          <p:nvCxnSpPr>
            <p:cNvPr id="50" name="Straight Connector 49">
              <a:extLst>
                <a:ext uri="{FF2B5EF4-FFF2-40B4-BE49-F238E27FC236}">
                  <a16:creationId xmlns:a16="http://schemas.microsoft.com/office/drawing/2014/main" id="{43369B12-5D4F-7052-A2B2-0046D7B209DA}"/>
                </a:ext>
              </a:extLst>
            </p:cNvPr>
            <p:cNvCxnSpPr>
              <a:cxnSpLocks/>
            </p:cNvCxnSpPr>
            <p:nvPr/>
          </p:nvCxnSpPr>
          <p:spPr>
            <a:xfrm>
              <a:off x="4014868" y="3205968"/>
              <a:ext cx="0" cy="8698650"/>
            </a:xfrm>
            <a:prstGeom prst="line">
              <a:avLst/>
            </a:prstGeom>
            <a:noFill/>
            <a:ln w="28575" cap="flat" cmpd="sng" algn="ctr">
              <a:solidFill>
                <a:schemeClr val="accent6"/>
              </a:solidFill>
              <a:prstDash val="solid"/>
              <a:miter lim="800000"/>
            </a:ln>
            <a:effectLst/>
          </p:spPr>
        </p:cxnSp>
      </p:grpSp>
      <p:sp>
        <p:nvSpPr>
          <p:cNvPr id="51" name="Rectangle 50">
            <a:extLst>
              <a:ext uri="{FF2B5EF4-FFF2-40B4-BE49-F238E27FC236}">
                <a16:creationId xmlns:a16="http://schemas.microsoft.com/office/drawing/2014/main" id="{24A1B9FD-3A17-4CBA-6B86-ECC71B0F43C4}"/>
              </a:ext>
            </a:extLst>
          </p:cNvPr>
          <p:cNvSpPr/>
          <p:nvPr/>
        </p:nvSpPr>
        <p:spPr>
          <a:xfrm>
            <a:off x="8192093" y="4492501"/>
            <a:ext cx="3148808" cy="543176"/>
          </a:xfrm>
          <a:prstGeom prst="rect">
            <a:avLst/>
          </a:prstGeom>
          <a:noFill/>
          <a:ln w="19050" cap="flat" cmpd="sng" algn="ctr">
            <a:solidFill>
              <a:schemeClr val="accent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Flowchart: Merge 51">
            <a:extLst>
              <a:ext uri="{FF2B5EF4-FFF2-40B4-BE49-F238E27FC236}">
                <a16:creationId xmlns:a16="http://schemas.microsoft.com/office/drawing/2014/main" id="{031DF7E2-43C1-13EA-A2D1-A22173D53494}"/>
              </a:ext>
            </a:extLst>
          </p:cNvPr>
          <p:cNvSpPr/>
          <p:nvPr/>
        </p:nvSpPr>
        <p:spPr>
          <a:xfrm>
            <a:off x="8427394" y="5160368"/>
            <a:ext cx="2678206" cy="276999"/>
          </a:xfrm>
          <a:prstGeom prst="flowChartMerge">
            <a:avLst/>
          </a:prstGeom>
          <a:solidFill>
            <a:schemeClr val="accent6">
              <a:lumMod val="20000"/>
              <a:lumOff val="8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9CB03239-73CD-33FA-96B6-C44CF149F847}"/>
              </a:ext>
            </a:extLst>
          </p:cNvPr>
          <p:cNvSpPr txBox="1"/>
          <p:nvPr/>
        </p:nvSpPr>
        <p:spPr>
          <a:xfrm>
            <a:off x="8571340" y="5546230"/>
            <a:ext cx="2390314" cy="338554"/>
          </a:xfrm>
          <a:prstGeom prst="rect">
            <a:avLst/>
          </a:prstGeom>
          <a:noFill/>
        </p:spPr>
        <p:txBody>
          <a:bodyPr wrap="square" rtlCol="0">
            <a:spAutoFit/>
          </a:bodyPr>
          <a:lstStyle/>
          <a:p>
            <a:pPr algn="ctr"/>
            <a:r>
              <a:rPr lang="en-AU" sz="1600" b="1" dirty="0">
                <a:solidFill>
                  <a:schemeClr val="accent6"/>
                </a:solidFill>
                <a:latin typeface="Montserrat Light" panose="00000400000000000000" pitchFamily="2" charset="0"/>
              </a:rPr>
              <a:t>ELEMENTS</a:t>
            </a:r>
          </a:p>
        </p:txBody>
      </p:sp>
      <p:sp>
        <p:nvSpPr>
          <p:cNvPr id="54" name="Rectangle 53">
            <a:extLst>
              <a:ext uri="{FF2B5EF4-FFF2-40B4-BE49-F238E27FC236}">
                <a16:creationId xmlns:a16="http://schemas.microsoft.com/office/drawing/2014/main" id="{6DDA8F9D-05CE-165A-0999-01E3E53633EF}"/>
              </a:ext>
            </a:extLst>
          </p:cNvPr>
          <p:cNvSpPr/>
          <p:nvPr/>
        </p:nvSpPr>
        <p:spPr>
          <a:xfrm>
            <a:off x="8192093" y="5929362"/>
            <a:ext cx="3148808" cy="901533"/>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parts do you want to test?</a:t>
            </a:r>
          </a:p>
        </p:txBody>
      </p:sp>
      <p:sp>
        <p:nvSpPr>
          <p:cNvPr id="55" name="TextBox 54">
            <a:extLst>
              <a:ext uri="{FF2B5EF4-FFF2-40B4-BE49-F238E27FC236}">
                <a16:creationId xmlns:a16="http://schemas.microsoft.com/office/drawing/2014/main" id="{89C4A27D-AA8A-8CB4-0B17-6D42DF9AD40B}"/>
              </a:ext>
            </a:extLst>
          </p:cNvPr>
          <p:cNvSpPr txBox="1"/>
          <p:nvPr/>
        </p:nvSpPr>
        <p:spPr>
          <a:xfrm>
            <a:off x="8571340" y="6875473"/>
            <a:ext cx="2390314" cy="338554"/>
          </a:xfrm>
          <a:prstGeom prst="rect">
            <a:avLst/>
          </a:prstGeom>
          <a:noFill/>
        </p:spPr>
        <p:txBody>
          <a:bodyPr wrap="square" rtlCol="0">
            <a:spAutoFit/>
          </a:bodyPr>
          <a:lstStyle/>
          <a:p>
            <a:pPr algn="ctr"/>
            <a:r>
              <a:rPr lang="en-AU" sz="1600" b="1" dirty="0">
                <a:solidFill>
                  <a:schemeClr val="accent6"/>
                </a:solidFill>
                <a:latin typeface="Montserrat Light" panose="00000400000000000000" pitchFamily="2" charset="0"/>
              </a:rPr>
              <a:t>HOW</a:t>
            </a:r>
          </a:p>
        </p:txBody>
      </p:sp>
      <p:sp>
        <p:nvSpPr>
          <p:cNvPr id="56" name="Rectangle 55">
            <a:extLst>
              <a:ext uri="{FF2B5EF4-FFF2-40B4-BE49-F238E27FC236}">
                <a16:creationId xmlns:a16="http://schemas.microsoft.com/office/drawing/2014/main" id="{9CEAF596-ABE0-1DED-E766-5305A47B1C01}"/>
              </a:ext>
            </a:extLst>
          </p:cNvPr>
          <p:cNvSpPr/>
          <p:nvPr/>
        </p:nvSpPr>
        <p:spPr>
          <a:xfrm>
            <a:off x="8192093" y="7258605"/>
            <a:ext cx="3148808" cy="1464655"/>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How do you want to visualize (or fake-visualize) the elements for the test? Describe or better yet make a sketch</a:t>
            </a:r>
          </a:p>
        </p:txBody>
      </p:sp>
      <p:sp>
        <p:nvSpPr>
          <p:cNvPr id="57" name="TextBox 56">
            <a:extLst>
              <a:ext uri="{FF2B5EF4-FFF2-40B4-BE49-F238E27FC236}">
                <a16:creationId xmlns:a16="http://schemas.microsoft.com/office/drawing/2014/main" id="{7F4EFF9F-EADD-924E-B238-EC68174A2BD3}"/>
              </a:ext>
            </a:extLst>
          </p:cNvPr>
          <p:cNvSpPr txBox="1"/>
          <p:nvPr/>
        </p:nvSpPr>
        <p:spPr>
          <a:xfrm>
            <a:off x="8571340" y="8767838"/>
            <a:ext cx="2390314" cy="338554"/>
          </a:xfrm>
          <a:prstGeom prst="rect">
            <a:avLst/>
          </a:prstGeom>
          <a:noFill/>
        </p:spPr>
        <p:txBody>
          <a:bodyPr wrap="square" rtlCol="0">
            <a:spAutoFit/>
          </a:bodyPr>
          <a:lstStyle/>
          <a:p>
            <a:pPr algn="ctr"/>
            <a:r>
              <a:rPr lang="en-AU" sz="1600" b="1" dirty="0">
                <a:solidFill>
                  <a:schemeClr val="accent6"/>
                </a:solidFill>
                <a:latin typeface="Montserrat Light" panose="00000400000000000000" pitchFamily="2" charset="0"/>
              </a:rPr>
              <a:t>WHO</a:t>
            </a:r>
          </a:p>
        </p:txBody>
      </p:sp>
      <p:sp>
        <p:nvSpPr>
          <p:cNvPr id="58" name="Rectangle 57">
            <a:extLst>
              <a:ext uri="{FF2B5EF4-FFF2-40B4-BE49-F238E27FC236}">
                <a16:creationId xmlns:a16="http://schemas.microsoft.com/office/drawing/2014/main" id="{AF63E7FC-B3F3-BF95-58B6-F72097A43215}"/>
              </a:ext>
            </a:extLst>
          </p:cNvPr>
          <p:cNvSpPr/>
          <p:nvPr/>
        </p:nvSpPr>
        <p:spPr>
          <a:xfrm>
            <a:off x="8192093" y="9150970"/>
            <a:ext cx="3148808" cy="1054103"/>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Who will execute this prototype?</a:t>
            </a:r>
          </a:p>
        </p:txBody>
      </p:sp>
      <p:sp>
        <p:nvSpPr>
          <p:cNvPr id="59" name="TextBox 58">
            <a:extLst>
              <a:ext uri="{FF2B5EF4-FFF2-40B4-BE49-F238E27FC236}">
                <a16:creationId xmlns:a16="http://schemas.microsoft.com/office/drawing/2014/main" id="{E8FD44C1-125B-1379-A2D4-4891FA0D3846}"/>
              </a:ext>
            </a:extLst>
          </p:cNvPr>
          <p:cNvSpPr txBox="1"/>
          <p:nvPr/>
        </p:nvSpPr>
        <p:spPr>
          <a:xfrm>
            <a:off x="8571340" y="10275051"/>
            <a:ext cx="2390314" cy="338554"/>
          </a:xfrm>
          <a:prstGeom prst="rect">
            <a:avLst/>
          </a:prstGeom>
          <a:noFill/>
        </p:spPr>
        <p:txBody>
          <a:bodyPr wrap="square" rtlCol="0">
            <a:spAutoFit/>
          </a:bodyPr>
          <a:lstStyle/>
          <a:p>
            <a:pPr algn="ctr"/>
            <a:r>
              <a:rPr lang="en-AU" sz="1600" b="1" dirty="0">
                <a:solidFill>
                  <a:schemeClr val="accent6"/>
                </a:solidFill>
                <a:latin typeface="Montserrat Light" panose="00000400000000000000" pitchFamily="2" charset="0"/>
              </a:rPr>
              <a:t>PROPS</a:t>
            </a:r>
          </a:p>
        </p:txBody>
      </p:sp>
      <p:sp>
        <p:nvSpPr>
          <p:cNvPr id="60" name="Rectangle 59">
            <a:extLst>
              <a:ext uri="{FF2B5EF4-FFF2-40B4-BE49-F238E27FC236}">
                <a16:creationId xmlns:a16="http://schemas.microsoft.com/office/drawing/2014/main" id="{0A83F65F-5C4D-B52B-5406-79445AA1B867}"/>
              </a:ext>
            </a:extLst>
          </p:cNvPr>
          <p:cNvSpPr/>
          <p:nvPr/>
        </p:nvSpPr>
        <p:spPr>
          <a:xfrm>
            <a:off x="8192093" y="10632783"/>
            <a:ext cx="3148808" cy="1360295"/>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additional items do you need (tools, charts, etc.)?</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61" name="TextBox 60">
            <a:extLst>
              <a:ext uri="{FF2B5EF4-FFF2-40B4-BE49-F238E27FC236}">
                <a16:creationId xmlns:a16="http://schemas.microsoft.com/office/drawing/2014/main" id="{57B6502F-362A-AE33-4537-7016BE657355}"/>
              </a:ext>
            </a:extLst>
          </p:cNvPr>
          <p:cNvSpPr txBox="1"/>
          <p:nvPr/>
        </p:nvSpPr>
        <p:spPr>
          <a:xfrm>
            <a:off x="8571340" y="11936434"/>
            <a:ext cx="2390314" cy="338554"/>
          </a:xfrm>
          <a:prstGeom prst="rect">
            <a:avLst/>
          </a:prstGeom>
          <a:noFill/>
        </p:spPr>
        <p:txBody>
          <a:bodyPr wrap="square" rtlCol="0">
            <a:spAutoFit/>
          </a:bodyPr>
          <a:lstStyle/>
          <a:p>
            <a:pPr algn="ctr"/>
            <a:r>
              <a:rPr lang="en-AU" sz="1600" b="1" dirty="0">
                <a:solidFill>
                  <a:schemeClr val="accent6"/>
                </a:solidFill>
                <a:latin typeface="Montserrat Light" panose="00000400000000000000" pitchFamily="2" charset="0"/>
              </a:rPr>
              <a:t>PEOPLE</a:t>
            </a:r>
          </a:p>
        </p:txBody>
      </p:sp>
      <p:sp>
        <p:nvSpPr>
          <p:cNvPr id="62" name="Rectangle 61">
            <a:extLst>
              <a:ext uri="{FF2B5EF4-FFF2-40B4-BE49-F238E27FC236}">
                <a16:creationId xmlns:a16="http://schemas.microsoft.com/office/drawing/2014/main" id="{213CDD31-8D10-2366-F478-DA5672141E21}"/>
              </a:ext>
            </a:extLst>
          </p:cNvPr>
          <p:cNvSpPr/>
          <p:nvPr/>
        </p:nvSpPr>
        <p:spPr>
          <a:xfrm>
            <a:off x="8192093" y="12319562"/>
            <a:ext cx="3148808" cy="1054103"/>
          </a:xfrm>
          <a:prstGeom prst="rect">
            <a:avLst/>
          </a:prstGeom>
          <a:noFill/>
          <a:ln w="19050" cap="flat" cmpd="sng" algn="ctr">
            <a:solidFill>
              <a:schemeClr val="accent6"/>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Which employees (roles) do you need to execute the test?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68" name="Arrow: Left-Right 67">
            <a:extLst>
              <a:ext uri="{FF2B5EF4-FFF2-40B4-BE49-F238E27FC236}">
                <a16:creationId xmlns:a16="http://schemas.microsoft.com/office/drawing/2014/main" id="{7FCA476C-BFCD-0EC2-094A-C750BDCC345E}"/>
              </a:ext>
            </a:extLst>
          </p:cNvPr>
          <p:cNvSpPr/>
          <p:nvPr/>
        </p:nvSpPr>
        <p:spPr>
          <a:xfrm>
            <a:off x="4265747" y="3676650"/>
            <a:ext cx="3336436" cy="742950"/>
          </a:xfrm>
          <a:prstGeom prst="leftRightArrow">
            <a:avLst/>
          </a:prstGeom>
          <a:solidFill>
            <a:schemeClr val="accent6"/>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TextBox 68">
            <a:extLst>
              <a:ext uri="{FF2B5EF4-FFF2-40B4-BE49-F238E27FC236}">
                <a16:creationId xmlns:a16="http://schemas.microsoft.com/office/drawing/2014/main" id="{0377748A-6B42-D5D3-BED9-14CD7F01B554}"/>
              </a:ext>
            </a:extLst>
          </p:cNvPr>
          <p:cNvSpPr txBox="1"/>
          <p:nvPr/>
        </p:nvSpPr>
        <p:spPr>
          <a:xfrm>
            <a:off x="4795653" y="3876934"/>
            <a:ext cx="2390314" cy="338554"/>
          </a:xfrm>
          <a:prstGeom prst="rect">
            <a:avLst/>
          </a:prstGeom>
          <a:solidFill>
            <a:schemeClr val="accent6"/>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prstClr val="white"/>
                </a:solidFill>
                <a:effectLst/>
                <a:uLnTx/>
                <a:uFillTx/>
                <a:latin typeface="Montserrat Light" panose="00000400000000000000" pitchFamily="2" charset="0"/>
              </a:rPr>
              <a:t>TOUCHPOINT</a:t>
            </a:r>
          </a:p>
        </p:txBody>
      </p:sp>
      <p:sp>
        <p:nvSpPr>
          <p:cNvPr id="70" name="Arrow: Left-Right 69">
            <a:extLst>
              <a:ext uri="{FF2B5EF4-FFF2-40B4-BE49-F238E27FC236}">
                <a16:creationId xmlns:a16="http://schemas.microsoft.com/office/drawing/2014/main" id="{85133EF4-7DF8-C219-2B07-B7ABEFCF4EE6}"/>
              </a:ext>
            </a:extLst>
          </p:cNvPr>
          <p:cNvSpPr/>
          <p:nvPr/>
        </p:nvSpPr>
        <p:spPr>
          <a:xfrm>
            <a:off x="8037647" y="3613150"/>
            <a:ext cx="3336436" cy="742950"/>
          </a:xfrm>
          <a:prstGeom prst="leftRightArrow">
            <a:avLst/>
          </a:prstGeom>
          <a:solidFill>
            <a:schemeClr val="accent6"/>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TextBox 70">
            <a:extLst>
              <a:ext uri="{FF2B5EF4-FFF2-40B4-BE49-F238E27FC236}">
                <a16:creationId xmlns:a16="http://schemas.microsoft.com/office/drawing/2014/main" id="{08CDB80B-0E70-B84E-B439-C1953F138B6E}"/>
              </a:ext>
            </a:extLst>
          </p:cNvPr>
          <p:cNvSpPr txBox="1"/>
          <p:nvPr/>
        </p:nvSpPr>
        <p:spPr>
          <a:xfrm>
            <a:off x="8567553" y="3813434"/>
            <a:ext cx="2390314" cy="338554"/>
          </a:xfrm>
          <a:prstGeom prst="rect">
            <a:avLst/>
          </a:prstGeom>
          <a:solidFill>
            <a:schemeClr val="accent6"/>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prstClr val="white"/>
                </a:solidFill>
                <a:effectLst/>
                <a:uLnTx/>
                <a:uFillTx/>
                <a:latin typeface="Montserrat Light" panose="00000400000000000000" pitchFamily="2" charset="0"/>
              </a:rPr>
              <a:t>TOUCHPOINT</a:t>
            </a:r>
          </a:p>
        </p:txBody>
      </p:sp>
    </p:spTree>
    <p:extLst>
      <p:ext uri="{BB962C8B-B14F-4D97-AF65-F5344CB8AC3E}">
        <p14:creationId xmlns:p14="http://schemas.microsoft.com/office/powerpoint/2010/main" val="17049038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1A400CD9-4730-4442-B07F-C7CC12E31B6F}">
  <ds:schemaRefs>
    <ds:schemaRef ds:uri="http://purl.org/dc/elements/1.1/"/>
    <ds:schemaRef ds:uri="http://www.w3.org/XML/1998/namespace"/>
    <ds:schemaRef ds:uri="http://schemas.microsoft.com/office/infopath/2007/PartnerControls"/>
    <ds:schemaRef ds:uri="http://schemas.microsoft.com/sharepoint/v3"/>
    <ds:schemaRef ds:uri="http://purl.org/dc/dcmitype/"/>
    <ds:schemaRef ds:uri="http://schemas.microsoft.com/office/2006/documentManagement/types"/>
    <ds:schemaRef ds:uri="http://schemas.microsoft.com/office/2006/metadata/properties"/>
    <ds:schemaRef ds:uri="http://schemas.openxmlformats.org/package/2006/metadata/core-properties"/>
    <ds:schemaRef ds:uri="4fa68556-e527-41a8-8fe0-ca53270d6849"/>
    <ds:schemaRef ds:uri="3b86de50-e94e-4e35-ab30-83628ca558a0"/>
    <ds:schemaRef ds:uri="http://purl.org/dc/terms/"/>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6F12B9A6-97F5-4ADB-B5D2-81E2131E398B}"/>
</file>

<file path=docProps/app.xml><?xml version="1.0" encoding="utf-8"?>
<Properties xmlns="http://schemas.openxmlformats.org/officeDocument/2006/extended-properties" xmlns:vt="http://schemas.openxmlformats.org/officeDocument/2006/docPropsVTypes">
  <TotalTime>10</TotalTime>
  <Words>688</Words>
  <Application>Microsoft Office PowerPoint</Application>
  <PresentationFormat>Custom</PresentationFormat>
  <Paragraphs>68</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3</cp:revision>
  <dcterms:created xsi:type="dcterms:W3CDTF">2020-03-30T06:43:55Z</dcterms:created>
  <dcterms:modified xsi:type="dcterms:W3CDTF">2025-04-12T07:09:32Z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