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9999"/>
    <a:srgbClr val="FFFFCC"/>
    <a:srgbClr val="D2F2D7"/>
    <a:srgbClr val="FF0000"/>
    <a:srgbClr val="257B34"/>
    <a:srgbClr val="F3FBF4"/>
    <a:srgbClr val="34B64A"/>
    <a:srgbClr val="76D886"/>
    <a:srgbClr val="1661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96645D-A04D-BC3C-34A3-F5C5E1F25758}" v="4" dt="2025-05-05T05:34:10.1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Tracey Johnson" userId="S::traceyj_inalapc.org.au#ext#@ethicol.onmicrosoft.com::e7955945-38dd-4fa0-930e-e53c504fbbc7" providerId="AD" clId="Web-{2DA0936E-C760-6B86-8DE2-06A1D5D38308}"/>
    <pc:docChg chg="modSld">
      <pc:chgData name="Tracey Johnson" userId="S::traceyj_inalapc.org.au#ext#@ethicol.onmicrosoft.com::e7955945-38dd-4fa0-930e-e53c504fbbc7" providerId="AD" clId="Web-{2DA0936E-C760-6B86-8DE2-06A1D5D38308}" dt="2025-04-12T07:11:08.266" v="121" actId="20577"/>
      <pc:docMkLst>
        <pc:docMk/>
      </pc:docMkLst>
      <pc:sldChg chg="modSp">
        <pc:chgData name="Tracey Johnson" userId="S::traceyj_inalapc.org.au#ext#@ethicol.onmicrosoft.com::e7955945-38dd-4fa0-930e-e53c504fbbc7" providerId="AD" clId="Web-{2DA0936E-C760-6B86-8DE2-06A1D5D38308}" dt="2025-04-12T07:09:53.295" v="47"/>
        <pc:sldMkLst>
          <pc:docMk/>
          <pc:sldMk cId="4010778841" sldId="258"/>
        </pc:sldMkLst>
        <pc:graphicFrameChg chg="mod modGraphic">
          <ac:chgData name="Tracey Johnson" userId="S::traceyj_inalapc.org.au#ext#@ethicol.onmicrosoft.com::e7955945-38dd-4fa0-930e-e53c504fbbc7" providerId="AD" clId="Web-{2DA0936E-C760-6B86-8DE2-06A1D5D38308}" dt="2025-04-12T07:09:53.295" v="47"/>
          <ac:graphicFrameMkLst>
            <pc:docMk/>
            <pc:sldMk cId="4010778841" sldId="258"/>
            <ac:graphicFrameMk id="9" creationId="{350A4181-2D10-0307-78F1-1B5BB5246E9B}"/>
          </ac:graphicFrameMkLst>
        </pc:graphicFrameChg>
      </pc:sldChg>
      <pc:sldChg chg="modSp">
        <pc:chgData name="Tracey Johnson" userId="S::traceyj_inalapc.org.au#ext#@ethicol.onmicrosoft.com::e7955945-38dd-4fa0-930e-e53c504fbbc7" providerId="AD" clId="Web-{2DA0936E-C760-6B86-8DE2-06A1D5D38308}" dt="2025-04-12T07:11:08.266" v="121" actId="20577"/>
        <pc:sldMkLst>
          <pc:docMk/>
          <pc:sldMk cId="500870918" sldId="260"/>
        </pc:sldMkLst>
        <pc:spChg chg="mod">
          <ac:chgData name="Tracey Johnson" userId="S::traceyj_inalapc.org.au#ext#@ethicol.onmicrosoft.com::e7955945-38dd-4fa0-930e-e53c504fbbc7" providerId="AD" clId="Web-{2DA0936E-C760-6B86-8DE2-06A1D5D38308}" dt="2025-04-12T07:11:08.266" v="121" actId="20577"/>
          <ac:spMkLst>
            <pc:docMk/>
            <pc:sldMk cId="500870918" sldId="260"/>
            <ac:spMk id="7" creationId="{7E8B35CD-A598-248F-37ED-55659456FC8B}"/>
          </ac:spMkLst>
        </pc:spChg>
      </pc:sldChg>
    </pc:docChg>
  </pc:docChgLst>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sldChg chg="modSp mod">
        <pc:chgData name="Miral Vachhani" userId="d2d5b67e-a9a7-4805-80d9-c1f59aebf803" providerId="ADAL" clId="{4F046F5A-7186-4BED-88F7-7C1AC1009E01}" dt="2024-11-21T05:02:01.709" v="4"/>
        <pc:sldMkLst>
          <pc:docMk/>
          <pc:sldMk cId="1193283968" sldId="256"/>
        </pc:sldMkLst>
      </pc:sldChg>
      <pc:sldChg chg="addSp delSp modSp mod">
        <pc:chgData name="Miral Vachhani" userId="d2d5b67e-a9a7-4805-80d9-c1f59aebf803" providerId="ADAL" clId="{4F046F5A-7186-4BED-88F7-7C1AC1009E01}" dt="2024-11-21T05:08:09.104" v="110" actId="20577"/>
        <pc:sldMkLst>
          <pc:docMk/>
          <pc:sldMk cId="942868540" sldId="259"/>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addSp modSp mod">
        <pc:chgData name="Miral Vachhani" userId="d2d5b67e-a9a7-4805-80d9-c1f59aebf803" providerId="ADAL" clId="{07F9C00B-AD79-44ED-A330-FA11BBEFFA71}" dt="2024-11-21T03:22:17.239" v="3" actId="20577"/>
        <pc:sldMkLst>
          <pc:docMk/>
          <pc:sldMk cId="1193283968" sldId="256"/>
        </pc:sldMkLst>
      </pc:sldChg>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Tracey Johnson" userId="S::traceyj_inalapc.org.au#ext#@ethicol.onmicrosoft.com::e7955945-38dd-4fa0-930e-e53c504fbbc7" providerId="AD" clId="Web-{DE96645D-A04D-BC3C-34A3-F5C5E1F25758}"/>
    <pc:docChg chg="modSld">
      <pc:chgData name="Tracey Johnson" userId="S::traceyj_inalapc.org.au#ext#@ethicol.onmicrosoft.com::e7955945-38dd-4fa0-930e-e53c504fbbc7" providerId="AD" clId="Web-{DE96645D-A04D-BC3C-34A3-F5C5E1F25758}" dt="2025-05-05T05:34:10.165" v="1" actId="20577"/>
      <pc:docMkLst>
        <pc:docMk/>
      </pc:docMkLst>
      <pc:sldChg chg="modSp">
        <pc:chgData name="Tracey Johnson" userId="S::traceyj_inalapc.org.au#ext#@ethicol.onmicrosoft.com::e7955945-38dd-4fa0-930e-e53c504fbbc7" providerId="AD" clId="Web-{DE96645D-A04D-BC3C-34A3-F5C5E1F25758}" dt="2025-05-05T05:34:10.165" v="1" actId="20577"/>
        <pc:sldMkLst>
          <pc:docMk/>
          <pc:sldMk cId="500870918" sldId="260"/>
        </pc:sldMkLst>
        <pc:spChg chg="mod">
          <ac:chgData name="Tracey Johnson" userId="S::traceyj_inalapc.org.au#ext#@ethicol.onmicrosoft.com::e7955945-38dd-4fa0-930e-e53c504fbbc7" providerId="AD" clId="Web-{DE96645D-A04D-BC3C-34A3-F5C5E1F25758}" dt="2025-05-05T05:34:10.165" v="1" actId="20577"/>
          <ac:spMkLst>
            <pc:docMk/>
            <pc:sldMk cId="500870918" sldId="260"/>
            <ac:spMk id="7" creationId="{7E8B35CD-A598-248F-37ED-55659456FC8B}"/>
          </ac:spMkLst>
        </pc:spChg>
      </pc:sldChg>
    </pc:docChg>
  </pc:docChgLst>
  <pc:docChgLst>
    <pc:chgData name="Miral Vachhani" userId="d2d5b67e-a9a7-4805-80d9-c1f59aebf803" providerId="ADAL" clId="{DD23957A-5F2C-4D98-9DDE-58186F599348}"/>
    <pc:docChg chg="undo custSel modSld">
      <pc:chgData name="Miral Vachhani" userId="d2d5b67e-a9a7-4805-80d9-c1f59aebf803" providerId="ADAL" clId="{DD23957A-5F2C-4D98-9DDE-58186F599348}" dt="2024-11-21T21:17:40.115" v="379" actId="207"/>
      <pc:docMkLst>
        <pc:docMk/>
      </pc:docMkLst>
      <pc:sldChg chg="modSp mod">
        <pc:chgData name="Miral Vachhani" userId="d2d5b67e-a9a7-4805-80d9-c1f59aebf803" providerId="ADAL" clId="{DD23957A-5F2C-4D98-9DDE-58186F599348}" dt="2024-11-21T21:03:06.991" v="5"/>
        <pc:sldMkLst>
          <pc:docMk/>
          <pc:sldMk cId="1193283968" sldId="256"/>
        </pc:sldMkLst>
      </pc:sldChg>
      <pc:sldChg chg="addSp delSp modSp mod">
        <pc:chgData name="Miral Vachhani" userId="d2d5b67e-a9a7-4805-80d9-c1f59aebf803" providerId="ADAL" clId="{DD23957A-5F2C-4D98-9DDE-58186F599348}" dt="2024-11-21T21:17:40.115" v="379" actId="207"/>
        <pc:sldMkLst>
          <pc:docMk/>
          <pc:sldMk cId="942868540" sldId="259"/>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sldChg chg="addSp delSp modSp mod">
        <pc:chgData name="Miral Vachhani" userId="d2d5b67e-a9a7-4805-80d9-c1f59aebf803" providerId="ADAL" clId="{6DF66B61-D2A9-4208-AF4E-05AA78E831D4}" dt="2024-11-21T03:36:09.042" v="47" actId="255"/>
        <pc:sldMkLst>
          <pc:docMk/>
          <pc:sldMk cId="942868540" sldId="259"/>
        </pc:sldMkLst>
      </pc:sldChg>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Natasha Doherty" userId="2f65fbf4-2eeb-41a6-a4bf-8744b8cf020e" providerId="ADAL" clId="{5ADBC87E-50D3-4A69-92D4-697DFB13545D}"/>
    <pc:docChg chg="custSel addSld delSld modSld delMainMaster">
      <pc:chgData name="Natasha Doherty" userId="2f65fbf4-2eeb-41a6-a4bf-8744b8cf020e" providerId="ADAL" clId="{5ADBC87E-50D3-4A69-92D4-697DFB13545D}" dt="2025-04-08T22:24:51.101" v="90" actId="207"/>
      <pc:docMkLst>
        <pc:docMk/>
      </pc:docMkLst>
      <pc:sldChg chg="modSp del mod">
        <pc:chgData name="Natasha Doherty" userId="2f65fbf4-2eeb-41a6-a4bf-8744b8cf020e" providerId="ADAL" clId="{5ADBC87E-50D3-4A69-92D4-697DFB13545D}" dt="2025-04-08T22:23:18.939" v="71" actId="47"/>
        <pc:sldMkLst>
          <pc:docMk/>
          <pc:sldMk cId="1193283968" sldId="256"/>
        </pc:sldMkLst>
        <pc:spChg chg="mod">
          <ac:chgData name="Natasha Doherty" userId="2f65fbf4-2eeb-41a6-a4bf-8744b8cf020e" providerId="ADAL" clId="{5ADBC87E-50D3-4A69-92D4-697DFB13545D}" dt="2025-04-08T22:22:48.650" v="59" actId="21"/>
          <ac:spMkLst>
            <pc:docMk/>
            <pc:sldMk cId="1193283968" sldId="256"/>
            <ac:spMk id="4" creationId="{552500ED-B21F-BE8B-31D1-685855A2D5BA}"/>
          </ac:spMkLst>
        </pc:spChg>
      </pc:sldChg>
      <pc:sldChg chg="modSp add mod">
        <pc:chgData name="Natasha Doherty" userId="2f65fbf4-2eeb-41a6-a4bf-8744b8cf020e" providerId="ADAL" clId="{5ADBC87E-50D3-4A69-92D4-697DFB13545D}" dt="2025-04-08T22:23:15.573" v="70" actId="20577"/>
        <pc:sldMkLst>
          <pc:docMk/>
          <pc:sldMk cId="4010778841" sldId="258"/>
        </pc:sldMkLst>
        <pc:graphicFrameChg chg="mod modGraphic">
          <ac:chgData name="Natasha Doherty" userId="2f65fbf4-2eeb-41a6-a4bf-8744b8cf020e" providerId="ADAL" clId="{5ADBC87E-50D3-4A69-92D4-697DFB13545D}" dt="2025-04-08T22:23:15.573" v="70"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5ADBC87E-50D3-4A69-92D4-697DFB13545D}" dt="2025-04-08T22:22:19.207" v="51" actId="313"/>
          <ac:graphicFrameMkLst>
            <pc:docMk/>
            <pc:sldMk cId="4010778841" sldId="258"/>
            <ac:graphicFrameMk id="17" creationId="{61FFC170-F895-5834-DC1D-D3303407BE54}"/>
          </ac:graphicFrameMkLst>
        </pc:graphicFrameChg>
      </pc:sldChg>
      <pc:sldChg chg="delSp del mod">
        <pc:chgData name="Natasha Doherty" userId="2f65fbf4-2eeb-41a6-a4bf-8744b8cf020e" providerId="ADAL" clId="{5ADBC87E-50D3-4A69-92D4-697DFB13545D}" dt="2025-04-08T22:24:38.733" v="89" actId="47"/>
        <pc:sldMkLst>
          <pc:docMk/>
          <pc:sldMk cId="942868540" sldId="259"/>
        </pc:sldMkLst>
        <pc:spChg chg="del">
          <ac:chgData name="Natasha Doherty" userId="2f65fbf4-2eeb-41a6-a4bf-8744b8cf020e" providerId="ADAL" clId="{5ADBC87E-50D3-4A69-92D4-697DFB13545D}" dt="2025-04-08T22:22:59.826" v="61" actId="478"/>
          <ac:spMkLst>
            <pc:docMk/>
            <pc:sldMk cId="942868540" sldId="259"/>
            <ac:spMk id="2" creationId="{20792317-E436-4FC4-4877-11DCDA2DD0D7}"/>
          </ac:spMkLst>
        </pc:spChg>
        <pc:spChg chg="del">
          <ac:chgData name="Natasha Doherty" userId="2f65fbf4-2eeb-41a6-a4bf-8744b8cf020e" providerId="ADAL" clId="{5ADBC87E-50D3-4A69-92D4-697DFB13545D}" dt="2025-04-08T22:23:01.412" v="62" actId="478"/>
          <ac:spMkLst>
            <pc:docMk/>
            <pc:sldMk cId="942868540" sldId="259"/>
            <ac:spMk id="10" creationId="{2E4D3579-9CBB-6FAD-57E0-558438797AA5}"/>
          </ac:spMkLst>
        </pc:spChg>
        <pc:picChg chg="del">
          <ac:chgData name="Natasha Doherty" userId="2f65fbf4-2eeb-41a6-a4bf-8744b8cf020e" providerId="ADAL" clId="{5ADBC87E-50D3-4A69-92D4-697DFB13545D}" dt="2025-04-08T22:23:04.541" v="63" actId="478"/>
          <ac:picMkLst>
            <pc:docMk/>
            <pc:sldMk cId="942868540" sldId="259"/>
            <ac:picMk id="4" creationId="{0C0156B0-0E30-FC4F-4BA0-20DBBC1CFD69}"/>
          </ac:picMkLst>
        </pc:picChg>
      </pc:sldChg>
      <pc:sldChg chg="addSp delSp modSp add mod">
        <pc:chgData name="Natasha Doherty" userId="2f65fbf4-2eeb-41a6-a4bf-8744b8cf020e" providerId="ADAL" clId="{5ADBC87E-50D3-4A69-92D4-697DFB13545D}" dt="2025-04-08T22:24:51.101" v="90" actId="207"/>
        <pc:sldMkLst>
          <pc:docMk/>
          <pc:sldMk cId="500870918" sldId="260"/>
        </pc:sldMkLst>
        <pc:spChg chg="add mod">
          <ac:chgData name="Natasha Doherty" userId="2f65fbf4-2eeb-41a6-a4bf-8744b8cf020e" providerId="ADAL" clId="{5ADBC87E-50D3-4A69-92D4-697DFB13545D}" dt="2025-04-08T22:24:01.138" v="82" actId="2085"/>
          <ac:spMkLst>
            <pc:docMk/>
            <pc:sldMk cId="500870918" sldId="260"/>
            <ac:spMk id="3" creationId="{84403863-39B2-6A7E-6DA4-FE00E75DC065}"/>
          </ac:spMkLst>
        </pc:spChg>
        <pc:spChg chg="del mod">
          <ac:chgData name="Natasha Doherty" userId="2f65fbf4-2eeb-41a6-a4bf-8744b8cf020e" providerId="ADAL" clId="{5ADBC87E-50D3-4A69-92D4-697DFB13545D}" dt="2025-04-08T22:23:36.116" v="77" actId="478"/>
          <ac:spMkLst>
            <pc:docMk/>
            <pc:sldMk cId="500870918" sldId="260"/>
            <ac:spMk id="4" creationId="{AA757ABE-66DD-0C5D-3211-7B255B875901}"/>
          </ac:spMkLst>
        </pc:spChg>
        <pc:spChg chg="add mod">
          <ac:chgData name="Natasha Doherty" userId="2f65fbf4-2eeb-41a6-a4bf-8744b8cf020e" providerId="ADAL" clId="{5ADBC87E-50D3-4A69-92D4-697DFB13545D}" dt="2025-04-08T22:23:45.773" v="78"/>
          <ac:spMkLst>
            <pc:docMk/>
            <pc:sldMk cId="500870918" sldId="260"/>
            <ac:spMk id="5" creationId="{6EFEDD49-301A-06D6-A560-84051739CDA2}"/>
          </ac:spMkLst>
        </pc:spChg>
        <pc:spChg chg="mod">
          <ac:chgData name="Natasha Doherty" userId="2f65fbf4-2eeb-41a6-a4bf-8744b8cf020e" providerId="ADAL" clId="{5ADBC87E-50D3-4A69-92D4-697DFB13545D}" dt="2025-04-08T22:24:35.898" v="88" actId="20577"/>
          <ac:spMkLst>
            <pc:docMk/>
            <pc:sldMk cId="500870918" sldId="260"/>
            <ac:spMk id="6" creationId="{1BBB268C-3B5E-F44C-D146-E885F5CB164F}"/>
          </ac:spMkLst>
        </pc:spChg>
        <pc:spChg chg="add mod">
          <ac:chgData name="Natasha Doherty" userId="2f65fbf4-2eeb-41a6-a4bf-8744b8cf020e" providerId="ADAL" clId="{5ADBC87E-50D3-4A69-92D4-697DFB13545D}" dt="2025-04-08T22:23:45.773" v="78"/>
          <ac:spMkLst>
            <pc:docMk/>
            <pc:sldMk cId="500870918" sldId="260"/>
            <ac:spMk id="7" creationId="{7E8B35CD-A598-248F-37ED-55659456FC8B}"/>
          </ac:spMkLst>
        </pc:spChg>
        <pc:graphicFrameChg chg="del">
          <ac:chgData name="Natasha Doherty" userId="2f65fbf4-2eeb-41a6-a4bf-8744b8cf020e" providerId="ADAL" clId="{5ADBC87E-50D3-4A69-92D4-697DFB13545D}" dt="2025-04-08T22:23:34.731" v="75" actId="478"/>
          <ac:graphicFrameMkLst>
            <pc:docMk/>
            <pc:sldMk cId="500870918" sldId="260"/>
            <ac:graphicFrameMk id="9" creationId="{AA083EBE-452F-54D7-6B35-B21AB549CC3D}"/>
          </ac:graphicFrameMkLst>
        </pc:graphicFrameChg>
        <pc:graphicFrameChg chg="del">
          <ac:chgData name="Natasha Doherty" userId="2f65fbf4-2eeb-41a6-a4bf-8744b8cf020e" providerId="ADAL" clId="{5ADBC87E-50D3-4A69-92D4-697DFB13545D}" dt="2025-04-08T22:23:33.162" v="74" actId="478"/>
          <ac:graphicFrameMkLst>
            <pc:docMk/>
            <pc:sldMk cId="500870918" sldId="260"/>
            <ac:graphicFrameMk id="10" creationId="{9E3F1E13-F621-04A1-5853-B3A0C7DEF9C6}"/>
          </ac:graphicFrameMkLst>
        </pc:graphicFrameChg>
        <pc:graphicFrameChg chg="add mod modGraphic">
          <ac:chgData name="Natasha Doherty" userId="2f65fbf4-2eeb-41a6-a4bf-8744b8cf020e" providerId="ADAL" clId="{5ADBC87E-50D3-4A69-92D4-697DFB13545D}" dt="2025-04-08T22:24:51.101" v="90" actId="207"/>
          <ac:graphicFrameMkLst>
            <pc:docMk/>
            <pc:sldMk cId="500870918" sldId="260"/>
            <ac:graphicFrameMk id="11" creationId="{4F316688-2FFC-A2B0-00A2-C3CC7F9096D5}"/>
          </ac:graphicFrameMkLst>
        </pc:graphicFrameChg>
        <pc:picChg chg="mod">
          <ac:chgData name="Natasha Doherty" userId="2f65fbf4-2eeb-41a6-a4bf-8744b8cf020e" providerId="ADAL" clId="{5ADBC87E-50D3-4A69-92D4-697DFB13545D}" dt="2025-04-08T22:23:30.851" v="73" actId="14100"/>
          <ac:picMkLst>
            <pc:docMk/>
            <pc:sldMk cId="500870918" sldId="260"/>
            <ac:picMk id="8" creationId="{52A6648B-4C21-8636-70DA-71A26419F172}"/>
          </ac:picMkLst>
        </pc:picChg>
      </pc:sldChg>
      <pc:sldMasterChg chg="del delSldLayout">
        <pc:chgData name="Natasha Doherty" userId="2f65fbf4-2eeb-41a6-a4bf-8744b8cf020e" providerId="ADAL" clId="{5ADBC87E-50D3-4A69-92D4-697DFB13545D}" dt="2025-04-08T22:24:38.733" v="89" actId="47"/>
        <pc:sldMasterMkLst>
          <pc:docMk/>
          <pc:sldMasterMk cId="721069994" sldId="2147483660"/>
        </pc:sldMasterMkLst>
        <pc:sldLayoutChg chg="del">
          <pc:chgData name="Natasha Doherty" userId="2f65fbf4-2eeb-41a6-a4bf-8744b8cf020e" providerId="ADAL" clId="{5ADBC87E-50D3-4A69-92D4-697DFB13545D}" dt="2025-04-08T22:24:38.733" v="89" actId="47"/>
          <pc:sldLayoutMkLst>
            <pc:docMk/>
            <pc:sldMasterMk cId="721069994" sldId="2147483660"/>
            <pc:sldLayoutMk cId="2488137540" sldId="2147483661"/>
          </pc:sldLayoutMkLst>
        </pc:sldLayoutChg>
        <pc:sldLayoutChg chg="del">
          <pc:chgData name="Natasha Doherty" userId="2f65fbf4-2eeb-41a6-a4bf-8744b8cf020e" providerId="ADAL" clId="{5ADBC87E-50D3-4A69-92D4-697DFB13545D}" dt="2025-04-08T22:24:38.733" v="89" actId="47"/>
          <pc:sldLayoutMkLst>
            <pc:docMk/>
            <pc:sldMasterMk cId="721069994" sldId="2147483660"/>
            <pc:sldLayoutMk cId="1547132529" sldId="2147483662"/>
          </pc:sldLayoutMkLst>
        </pc:sldLayoutChg>
        <pc:sldLayoutChg chg="del">
          <pc:chgData name="Natasha Doherty" userId="2f65fbf4-2eeb-41a6-a4bf-8744b8cf020e" providerId="ADAL" clId="{5ADBC87E-50D3-4A69-92D4-697DFB13545D}" dt="2025-04-08T22:24:38.733" v="89" actId="47"/>
          <pc:sldLayoutMkLst>
            <pc:docMk/>
            <pc:sldMasterMk cId="721069994" sldId="2147483660"/>
            <pc:sldLayoutMk cId="4185846479" sldId="2147483663"/>
          </pc:sldLayoutMkLst>
        </pc:sldLayoutChg>
        <pc:sldLayoutChg chg="del">
          <pc:chgData name="Natasha Doherty" userId="2f65fbf4-2eeb-41a6-a4bf-8744b8cf020e" providerId="ADAL" clId="{5ADBC87E-50D3-4A69-92D4-697DFB13545D}" dt="2025-04-08T22:24:38.733" v="89" actId="47"/>
          <pc:sldLayoutMkLst>
            <pc:docMk/>
            <pc:sldMasterMk cId="721069994" sldId="2147483660"/>
            <pc:sldLayoutMk cId="616687694" sldId="2147483664"/>
          </pc:sldLayoutMkLst>
        </pc:sldLayoutChg>
        <pc:sldLayoutChg chg="del">
          <pc:chgData name="Natasha Doherty" userId="2f65fbf4-2eeb-41a6-a4bf-8744b8cf020e" providerId="ADAL" clId="{5ADBC87E-50D3-4A69-92D4-697DFB13545D}" dt="2025-04-08T22:24:38.733" v="89" actId="47"/>
          <pc:sldLayoutMkLst>
            <pc:docMk/>
            <pc:sldMasterMk cId="721069994" sldId="2147483660"/>
            <pc:sldLayoutMk cId="1888173618" sldId="2147483665"/>
          </pc:sldLayoutMkLst>
        </pc:sldLayoutChg>
        <pc:sldLayoutChg chg="del">
          <pc:chgData name="Natasha Doherty" userId="2f65fbf4-2eeb-41a6-a4bf-8744b8cf020e" providerId="ADAL" clId="{5ADBC87E-50D3-4A69-92D4-697DFB13545D}" dt="2025-04-08T22:24:38.733" v="89" actId="47"/>
          <pc:sldLayoutMkLst>
            <pc:docMk/>
            <pc:sldMasterMk cId="721069994" sldId="2147483660"/>
            <pc:sldLayoutMk cId="2331839177" sldId="2147483666"/>
          </pc:sldLayoutMkLst>
        </pc:sldLayoutChg>
        <pc:sldLayoutChg chg="del">
          <pc:chgData name="Natasha Doherty" userId="2f65fbf4-2eeb-41a6-a4bf-8744b8cf020e" providerId="ADAL" clId="{5ADBC87E-50D3-4A69-92D4-697DFB13545D}" dt="2025-04-08T22:24:38.733" v="89" actId="47"/>
          <pc:sldLayoutMkLst>
            <pc:docMk/>
            <pc:sldMasterMk cId="721069994" sldId="2147483660"/>
            <pc:sldLayoutMk cId="422875932" sldId="2147483667"/>
          </pc:sldLayoutMkLst>
        </pc:sldLayoutChg>
        <pc:sldLayoutChg chg="del">
          <pc:chgData name="Natasha Doherty" userId="2f65fbf4-2eeb-41a6-a4bf-8744b8cf020e" providerId="ADAL" clId="{5ADBC87E-50D3-4A69-92D4-697DFB13545D}" dt="2025-04-08T22:24:38.733" v="89" actId="47"/>
          <pc:sldLayoutMkLst>
            <pc:docMk/>
            <pc:sldMasterMk cId="721069994" sldId="2147483660"/>
            <pc:sldLayoutMk cId="2861446856" sldId="2147483668"/>
          </pc:sldLayoutMkLst>
        </pc:sldLayoutChg>
        <pc:sldLayoutChg chg="del">
          <pc:chgData name="Natasha Doherty" userId="2f65fbf4-2eeb-41a6-a4bf-8744b8cf020e" providerId="ADAL" clId="{5ADBC87E-50D3-4A69-92D4-697DFB13545D}" dt="2025-04-08T22:24:38.733" v="89" actId="47"/>
          <pc:sldLayoutMkLst>
            <pc:docMk/>
            <pc:sldMasterMk cId="721069994" sldId="2147483660"/>
            <pc:sldLayoutMk cId="3903848551" sldId="2147483669"/>
          </pc:sldLayoutMkLst>
        </pc:sldLayoutChg>
        <pc:sldLayoutChg chg="del">
          <pc:chgData name="Natasha Doherty" userId="2f65fbf4-2eeb-41a6-a4bf-8744b8cf020e" providerId="ADAL" clId="{5ADBC87E-50D3-4A69-92D4-697DFB13545D}" dt="2025-04-08T22:24:38.733" v="89" actId="47"/>
          <pc:sldLayoutMkLst>
            <pc:docMk/>
            <pc:sldMasterMk cId="721069994" sldId="2147483660"/>
            <pc:sldLayoutMk cId="189107791" sldId="2147483670"/>
          </pc:sldLayoutMkLst>
        </pc:sldLayoutChg>
        <pc:sldLayoutChg chg="del">
          <pc:chgData name="Natasha Doherty" userId="2f65fbf4-2eeb-41a6-a4bf-8744b8cf020e" providerId="ADAL" clId="{5ADBC87E-50D3-4A69-92D4-697DFB13545D}" dt="2025-04-08T22:24:38.733" v="89" actId="47"/>
          <pc:sldLayoutMkLst>
            <pc:docMk/>
            <pc:sldMasterMk cId="721069994" sldId="2147483660"/>
            <pc:sldLayoutMk cId="3068396321" sldId="2147483671"/>
          </pc:sldLayoutMkLst>
        </pc:sldLayoutChg>
      </pc:sldMasterChg>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4/05/2025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B7F45-CDFA-3318-F9A7-38F836F057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4B6DE9-1A12-11F5-3F79-EB6E49AAE007}"/>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8A87A5AE-D11A-C254-30B7-8C401441D3A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F4551C1-1BCD-82C3-EDAF-410649A7B004}"/>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1210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315"/>
            </a:lvl1pPr>
          </a:lstStyle>
          <a:p>
            <a:r>
              <a:rPr lang="en-US"/>
              <a:t>Click to edit Master title style</a:t>
            </a:r>
          </a:p>
        </p:txBody>
      </p:sp>
      <p:sp>
        <p:nvSpPr>
          <p:cNvPr id="3" name="Subtitle 2"/>
          <p:cNvSpPr>
            <a:spLocks noGrp="1"/>
          </p:cNvSpPr>
          <p:nvPr>
            <p:ph type="subTitle" idx="1"/>
          </p:nvPr>
        </p:nvSpPr>
        <p:spPr>
          <a:xfrm>
            <a:off x="1575002" y="4726842"/>
            <a:ext cx="9449991" cy="2172804"/>
          </a:xfrm>
        </p:spPr>
        <p:txBody>
          <a:bodyPr/>
          <a:lstStyle>
            <a:lvl1pPr marL="0" indent="0" algn="ctr">
              <a:buNone/>
              <a:defRPr sz="2926"/>
            </a:lvl1pPr>
            <a:lvl2pPr marL="557381" indent="0" algn="ctr">
              <a:buNone/>
              <a:defRPr sz="2438"/>
            </a:lvl2pPr>
            <a:lvl3pPr marL="1114760" indent="0" algn="ctr">
              <a:buNone/>
              <a:defRPr sz="2195"/>
            </a:lvl3pPr>
            <a:lvl4pPr marL="1672141" indent="0" algn="ctr">
              <a:buNone/>
              <a:defRPr sz="1951"/>
            </a:lvl4pPr>
            <a:lvl5pPr marL="2229522" indent="0" algn="ctr">
              <a:buNone/>
              <a:defRPr sz="1951"/>
            </a:lvl5pPr>
            <a:lvl6pPr marL="2786902" indent="0" algn="ctr">
              <a:buNone/>
              <a:defRPr sz="1951"/>
            </a:lvl6pPr>
            <a:lvl7pPr marL="3344282" indent="0" algn="ctr">
              <a:buNone/>
              <a:defRPr sz="1951"/>
            </a:lvl7pPr>
            <a:lvl8pPr marL="3901663" indent="0" algn="ctr">
              <a:buNone/>
              <a:defRPr sz="1951"/>
            </a:lvl8pPr>
            <a:lvl9pPr marL="4459042" indent="0" algn="ctr">
              <a:buNone/>
              <a:defRPr sz="1951"/>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46415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9028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56630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463805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1"/>
            <a:ext cx="10867490" cy="3743557"/>
          </a:xfrm>
        </p:spPr>
        <p:txBody>
          <a:bodyPr anchor="b"/>
          <a:lstStyle>
            <a:lvl1pPr>
              <a:defRPr sz="7315"/>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926">
                <a:solidFill>
                  <a:schemeClr val="tx1"/>
                </a:solidFill>
              </a:defRPr>
            </a:lvl1pPr>
            <a:lvl2pPr marL="557381" indent="0">
              <a:buNone/>
              <a:defRPr sz="2438">
                <a:solidFill>
                  <a:schemeClr val="tx1">
                    <a:tint val="75000"/>
                  </a:schemeClr>
                </a:solidFill>
              </a:defRPr>
            </a:lvl2pPr>
            <a:lvl3pPr marL="1114760" indent="0">
              <a:buNone/>
              <a:defRPr sz="2195">
                <a:solidFill>
                  <a:schemeClr val="tx1">
                    <a:tint val="75000"/>
                  </a:schemeClr>
                </a:solidFill>
              </a:defRPr>
            </a:lvl3pPr>
            <a:lvl4pPr marL="1672141" indent="0">
              <a:buNone/>
              <a:defRPr sz="1951">
                <a:solidFill>
                  <a:schemeClr val="tx1">
                    <a:tint val="75000"/>
                  </a:schemeClr>
                </a:solidFill>
              </a:defRPr>
            </a:lvl4pPr>
            <a:lvl5pPr marL="2229522" indent="0">
              <a:buNone/>
              <a:defRPr sz="1951">
                <a:solidFill>
                  <a:schemeClr val="tx1">
                    <a:tint val="75000"/>
                  </a:schemeClr>
                </a:solidFill>
              </a:defRPr>
            </a:lvl5pPr>
            <a:lvl6pPr marL="2786902" indent="0">
              <a:buNone/>
              <a:defRPr sz="1951">
                <a:solidFill>
                  <a:schemeClr val="tx1">
                    <a:tint val="75000"/>
                  </a:schemeClr>
                </a:solidFill>
              </a:defRPr>
            </a:lvl6pPr>
            <a:lvl7pPr marL="3344282" indent="0">
              <a:buNone/>
              <a:defRPr sz="1951">
                <a:solidFill>
                  <a:schemeClr val="tx1">
                    <a:tint val="75000"/>
                  </a:schemeClr>
                </a:solidFill>
              </a:defRPr>
            </a:lvl7pPr>
            <a:lvl8pPr marL="3901663" indent="0">
              <a:buNone/>
              <a:defRPr sz="1951">
                <a:solidFill>
                  <a:schemeClr val="tx1">
                    <a:tint val="75000"/>
                  </a:schemeClr>
                </a:solidFill>
              </a:defRPr>
            </a:lvl8pPr>
            <a:lvl9pPr marL="4459042" indent="0">
              <a:buNone/>
              <a:defRPr sz="195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44995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7"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86065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6"/>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5" y="2206137"/>
            <a:ext cx="5330385"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4" name="Content Placeholder 3"/>
          <p:cNvSpPr>
            <a:spLocks noGrp="1"/>
          </p:cNvSpPr>
          <p:nvPr>
            <p:ph sz="half" idx="2"/>
          </p:nvPr>
        </p:nvSpPr>
        <p:spPr>
          <a:xfrm>
            <a:off x="867895" y="3287333"/>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6" name="Content Placeholder 5"/>
          <p:cNvSpPr>
            <a:spLocks noGrp="1"/>
          </p:cNvSpPr>
          <p:nvPr>
            <p:ph sz="quarter" idx="4"/>
          </p:nvPr>
        </p:nvSpPr>
        <p:spPr>
          <a:xfrm>
            <a:off x="6378745" y="3287333"/>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09262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07776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20255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Content Placeholder 2"/>
          <p:cNvSpPr>
            <a:spLocks noGrp="1"/>
          </p:cNvSpPr>
          <p:nvPr>
            <p:ph idx="1"/>
          </p:nvPr>
        </p:nvSpPr>
        <p:spPr>
          <a:xfrm>
            <a:off x="5356636" y="1295772"/>
            <a:ext cx="6378744" cy="6395505"/>
          </a:xfrm>
        </p:spPr>
        <p:txBody>
          <a:bodyPr/>
          <a:lstStyle>
            <a:lvl1pPr>
              <a:defRPr sz="3900"/>
            </a:lvl1pPr>
            <a:lvl2pPr>
              <a:defRPr sz="3413"/>
            </a:lvl2pPr>
            <a:lvl3pPr>
              <a:defRPr sz="2926"/>
            </a:lvl3pPr>
            <a:lvl4pPr>
              <a:defRPr sz="2438"/>
            </a:lvl4pPr>
            <a:lvl5pPr>
              <a:defRPr sz="2438"/>
            </a:lvl5pPr>
            <a:lvl6pPr>
              <a:defRPr sz="2438"/>
            </a:lvl6pPr>
            <a:lvl7pPr>
              <a:defRPr sz="2438"/>
            </a:lvl7pPr>
            <a:lvl8pPr>
              <a:defRPr sz="2438"/>
            </a:lvl8pPr>
            <a:lvl9pPr>
              <a:defRPr sz="24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29177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Picture Placeholder 2"/>
          <p:cNvSpPr>
            <a:spLocks noGrp="1" noChangeAspect="1"/>
          </p:cNvSpPr>
          <p:nvPr>
            <p:ph type="pic" idx="1"/>
          </p:nvPr>
        </p:nvSpPr>
        <p:spPr>
          <a:xfrm>
            <a:off x="5356636" y="1295772"/>
            <a:ext cx="6378744" cy="6395505"/>
          </a:xfrm>
        </p:spPr>
        <p:txBody>
          <a:bodyPr anchor="t"/>
          <a:lstStyle>
            <a:lvl1pPr marL="0" indent="0">
              <a:buNone/>
              <a:defRPr sz="3900"/>
            </a:lvl1pPr>
            <a:lvl2pPr marL="557381" indent="0">
              <a:buNone/>
              <a:defRPr sz="3413"/>
            </a:lvl2pPr>
            <a:lvl3pPr marL="1114760" indent="0">
              <a:buNone/>
              <a:defRPr sz="2926"/>
            </a:lvl3pPr>
            <a:lvl4pPr marL="1672141" indent="0">
              <a:buNone/>
              <a:defRPr sz="2438"/>
            </a:lvl4pPr>
            <a:lvl5pPr marL="2229522" indent="0">
              <a:buNone/>
              <a:defRPr sz="2438"/>
            </a:lvl5pPr>
            <a:lvl6pPr marL="2786902" indent="0">
              <a:buNone/>
              <a:defRPr sz="2438"/>
            </a:lvl6pPr>
            <a:lvl7pPr marL="3344282" indent="0">
              <a:buNone/>
              <a:defRPr sz="2438"/>
            </a:lvl7pPr>
            <a:lvl8pPr marL="3901663" indent="0">
              <a:buNone/>
              <a:defRPr sz="2438"/>
            </a:lvl8pPr>
            <a:lvl9pPr marL="4459042" indent="0">
              <a:buNone/>
              <a:defRPr sz="2438"/>
            </a:lvl9pPr>
          </a:lstStyle>
          <a:p>
            <a:r>
              <a:rPr lang="en-US"/>
              <a:t>Click icon to add picture</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26862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6"/>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63">
                <a:solidFill>
                  <a:schemeClr val="tx1">
                    <a:tint val="75000"/>
                  </a:schemeClr>
                </a:solidFill>
              </a:defRPr>
            </a:lvl1pPr>
          </a:lstStyle>
          <a:p>
            <a:fld id="{C764DE79-268F-4C1A-8933-263129D2AF90}" type="datetimeFigureOut">
              <a:rPr lang="en-US" dirty="0"/>
              <a:t>5/4/2025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6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5" y="8341240"/>
            <a:ext cx="2834997" cy="479142"/>
          </a:xfrm>
          <a:prstGeom prst="rect">
            <a:avLst/>
          </a:prstGeom>
        </p:spPr>
        <p:txBody>
          <a:bodyPr vert="horz" lIns="91440" tIns="45720" rIns="91440" bIns="45720" rtlCol="0" anchor="ctr"/>
          <a:lstStyle>
            <a:lvl1pPr algn="r">
              <a:defRPr sz="1463">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2"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2"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9" y="310295"/>
            <a:ext cx="1534837" cy="1461677"/>
          </a:xfrm>
          <a:prstGeom prst="rect">
            <a:avLst/>
          </a:prstGeom>
        </p:spPr>
      </p:pic>
    </p:spTree>
    <p:extLst>
      <p:ext uri="{BB962C8B-B14F-4D97-AF65-F5344CB8AC3E}">
        <p14:creationId xmlns:p14="http://schemas.microsoft.com/office/powerpoint/2010/main" val="38321978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14760" rtl="0" eaLnBrk="1" latinLnBrk="0" hangingPunct="1">
        <a:lnSpc>
          <a:spcPct val="90000"/>
        </a:lnSpc>
        <a:spcBef>
          <a:spcPct val="0"/>
        </a:spcBef>
        <a:buNone/>
        <a:defRPr sz="5364" kern="1200">
          <a:solidFill>
            <a:schemeClr val="tx1"/>
          </a:solidFill>
          <a:latin typeface="+mj-lt"/>
          <a:ea typeface="+mj-ea"/>
          <a:cs typeface="+mj-cs"/>
        </a:defRPr>
      </a:lvl1pPr>
    </p:titleStyle>
    <p:bodyStyle>
      <a:lvl1pPr marL="278690" indent="-278690" algn="l" defTabSz="1114760" rtl="0" eaLnBrk="1" latinLnBrk="0" hangingPunct="1">
        <a:lnSpc>
          <a:spcPct val="90000"/>
        </a:lnSpc>
        <a:spcBef>
          <a:spcPts val="1219"/>
        </a:spcBef>
        <a:buFont typeface="Arial" panose="020B0604020202020204" pitchFamily="34" charset="0"/>
        <a:buChar char="•"/>
        <a:defRPr sz="3413" kern="1200">
          <a:solidFill>
            <a:schemeClr val="tx1"/>
          </a:solidFill>
          <a:latin typeface="+mn-lt"/>
          <a:ea typeface="+mn-ea"/>
          <a:cs typeface="+mn-cs"/>
        </a:defRPr>
      </a:lvl1pPr>
      <a:lvl2pPr marL="836070" indent="-278690" algn="l" defTabSz="1114760" rtl="0" eaLnBrk="1" latinLnBrk="0" hangingPunct="1">
        <a:lnSpc>
          <a:spcPct val="90000"/>
        </a:lnSpc>
        <a:spcBef>
          <a:spcPts val="610"/>
        </a:spcBef>
        <a:buFont typeface="Arial" panose="020B0604020202020204" pitchFamily="34" charset="0"/>
        <a:buChar char="•"/>
        <a:defRPr sz="2926" kern="1200">
          <a:solidFill>
            <a:schemeClr val="tx1"/>
          </a:solidFill>
          <a:latin typeface="+mn-lt"/>
          <a:ea typeface="+mn-ea"/>
          <a:cs typeface="+mn-cs"/>
        </a:defRPr>
      </a:lvl2pPr>
      <a:lvl3pPr marL="1393451" indent="-278690" algn="l" defTabSz="1114760" rtl="0" eaLnBrk="1" latinLnBrk="0" hangingPunct="1">
        <a:lnSpc>
          <a:spcPct val="90000"/>
        </a:lnSpc>
        <a:spcBef>
          <a:spcPts val="610"/>
        </a:spcBef>
        <a:buFont typeface="Arial" panose="020B0604020202020204" pitchFamily="34" charset="0"/>
        <a:buChar char="•"/>
        <a:defRPr sz="2438" kern="1200">
          <a:solidFill>
            <a:schemeClr val="tx1"/>
          </a:solidFill>
          <a:latin typeface="+mn-lt"/>
          <a:ea typeface="+mn-ea"/>
          <a:cs typeface="+mn-cs"/>
        </a:defRPr>
      </a:lvl3pPr>
      <a:lvl4pPr marL="1950831"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4pPr>
      <a:lvl5pPr marL="250821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5pPr>
      <a:lvl6pPr marL="306559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6pPr>
      <a:lvl7pPr marL="362297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7pPr>
      <a:lvl8pPr marL="418035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8pPr>
      <a:lvl9pPr marL="473773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9pPr>
    </p:bodyStyle>
    <p:otherStyle>
      <a:defPPr>
        <a:defRPr lang="en-US"/>
      </a:defPPr>
      <a:lvl1pPr marL="0" algn="l" defTabSz="1114760" rtl="0" eaLnBrk="1" latinLnBrk="0" hangingPunct="1">
        <a:defRPr sz="2195" kern="1200">
          <a:solidFill>
            <a:schemeClr val="tx1"/>
          </a:solidFill>
          <a:latin typeface="+mn-lt"/>
          <a:ea typeface="+mn-ea"/>
          <a:cs typeface="+mn-cs"/>
        </a:defRPr>
      </a:lvl1pPr>
      <a:lvl2pPr marL="557381" algn="l" defTabSz="1114760" rtl="0" eaLnBrk="1" latinLnBrk="0" hangingPunct="1">
        <a:defRPr sz="2195" kern="1200">
          <a:solidFill>
            <a:schemeClr val="tx1"/>
          </a:solidFill>
          <a:latin typeface="+mn-lt"/>
          <a:ea typeface="+mn-ea"/>
          <a:cs typeface="+mn-cs"/>
        </a:defRPr>
      </a:lvl2pPr>
      <a:lvl3pPr marL="1114760" algn="l" defTabSz="1114760" rtl="0" eaLnBrk="1" latinLnBrk="0" hangingPunct="1">
        <a:defRPr sz="2195" kern="1200">
          <a:solidFill>
            <a:schemeClr val="tx1"/>
          </a:solidFill>
          <a:latin typeface="+mn-lt"/>
          <a:ea typeface="+mn-ea"/>
          <a:cs typeface="+mn-cs"/>
        </a:defRPr>
      </a:lvl3pPr>
      <a:lvl4pPr marL="1672141" algn="l" defTabSz="1114760" rtl="0" eaLnBrk="1" latinLnBrk="0" hangingPunct="1">
        <a:defRPr sz="2195" kern="1200">
          <a:solidFill>
            <a:schemeClr val="tx1"/>
          </a:solidFill>
          <a:latin typeface="+mn-lt"/>
          <a:ea typeface="+mn-ea"/>
          <a:cs typeface="+mn-cs"/>
        </a:defRPr>
      </a:lvl4pPr>
      <a:lvl5pPr marL="2229522" algn="l" defTabSz="1114760" rtl="0" eaLnBrk="1" latinLnBrk="0" hangingPunct="1">
        <a:defRPr sz="2195" kern="1200">
          <a:solidFill>
            <a:schemeClr val="tx1"/>
          </a:solidFill>
          <a:latin typeface="+mn-lt"/>
          <a:ea typeface="+mn-ea"/>
          <a:cs typeface="+mn-cs"/>
        </a:defRPr>
      </a:lvl5pPr>
      <a:lvl6pPr marL="2786902" algn="l" defTabSz="1114760" rtl="0" eaLnBrk="1" latinLnBrk="0" hangingPunct="1">
        <a:defRPr sz="2195" kern="1200">
          <a:solidFill>
            <a:schemeClr val="tx1"/>
          </a:solidFill>
          <a:latin typeface="+mn-lt"/>
          <a:ea typeface="+mn-ea"/>
          <a:cs typeface="+mn-cs"/>
        </a:defRPr>
      </a:lvl6pPr>
      <a:lvl7pPr marL="3344282" algn="l" defTabSz="1114760" rtl="0" eaLnBrk="1" latinLnBrk="0" hangingPunct="1">
        <a:defRPr sz="2195" kern="1200">
          <a:solidFill>
            <a:schemeClr val="tx1"/>
          </a:solidFill>
          <a:latin typeface="+mn-lt"/>
          <a:ea typeface="+mn-ea"/>
          <a:cs typeface="+mn-cs"/>
        </a:defRPr>
      </a:lvl7pPr>
      <a:lvl8pPr marL="3901663" algn="l" defTabSz="1114760" rtl="0" eaLnBrk="1" latinLnBrk="0" hangingPunct="1">
        <a:defRPr sz="2195" kern="1200">
          <a:solidFill>
            <a:schemeClr val="tx1"/>
          </a:solidFill>
          <a:latin typeface="+mn-lt"/>
          <a:ea typeface="+mn-ea"/>
          <a:cs typeface="+mn-cs"/>
        </a:defRPr>
      </a:lvl8pPr>
      <a:lvl9pPr marL="4459042" algn="l" defTabSz="1114760" rtl="0" eaLnBrk="1" latinLnBrk="0" hangingPunct="1">
        <a:defRPr sz="21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624467" y="813684"/>
            <a:ext cx="11311400" cy="170804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777169802"/>
              </p:ext>
            </p:extLst>
          </p:nvPr>
        </p:nvGraphicFramePr>
        <p:xfrm>
          <a:off x="1702546" y="3914509"/>
          <a:ext cx="9194896" cy="2357679"/>
        </p:xfrm>
        <a:graphic>
          <a:graphicData uri="http://schemas.openxmlformats.org/drawingml/2006/table">
            <a:tbl>
              <a:tblPr firstRow="1" bandRow="1">
                <a:tableStyleId>{5940675A-B579-460E-94D1-54222C63F5DA}</a:tableStyleId>
              </a:tblPr>
              <a:tblGrid>
                <a:gridCol w="2448563">
                  <a:extLst>
                    <a:ext uri="{9D8B030D-6E8A-4147-A177-3AD203B41FA5}">
                      <a16:colId xmlns:a16="http://schemas.microsoft.com/office/drawing/2014/main" val="501264399"/>
                    </a:ext>
                  </a:extLst>
                </a:gridCol>
                <a:gridCol w="6746333">
                  <a:extLst>
                    <a:ext uri="{9D8B030D-6E8A-4147-A177-3AD203B41FA5}">
                      <a16:colId xmlns:a16="http://schemas.microsoft.com/office/drawing/2014/main" val="442538086"/>
                    </a:ext>
                  </a:extLst>
                </a:gridCol>
              </a:tblGrid>
              <a:tr h="975816">
                <a:tc>
                  <a:txBody>
                    <a:bodyPr/>
                    <a:lstStyle/>
                    <a:p>
                      <a:r>
                        <a:rPr lang="en-GB" sz="1600" b="1" kern="1200" dirty="0">
                          <a:solidFill>
                            <a:srgbClr val="FF0000"/>
                          </a:solidFill>
                          <a:latin typeface="Montserrat" panose="00000500000000000000" pitchFamily="2" charset="0"/>
                          <a:ea typeface="+mn-ea"/>
                          <a:cs typeface="+mn-cs"/>
                        </a:rPr>
                        <a:t>TOOL NAME:</a:t>
                      </a:r>
                    </a:p>
                    <a:p>
                      <a:r>
                        <a:rPr lang="en-GB" sz="1600" b="0" kern="1200" dirty="0">
                          <a:solidFill>
                            <a:srgbClr val="FF0000"/>
                          </a:solidFill>
                          <a:latin typeface="Montserrat" panose="00000500000000000000" pitchFamily="2" charset="0"/>
                          <a:ea typeface="+mn-ea"/>
                          <a:cs typeface="+mn-cs"/>
                        </a:rPr>
                        <a:t>(ID# 3D1005)</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Testing and Implementing a Change Idea</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428026795"/>
                  </a:ext>
                </a:extLst>
              </a:tr>
              <a:tr h="953335">
                <a:tc>
                  <a:txBody>
                    <a:bodyPr/>
                    <a:lstStyle/>
                    <a:p>
                      <a:r>
                        <a:rPr lang="en-US" sz="1600" b="1" kern="1200" dirty="0">
                          <a:solidFill>
                            <a:srgbClr val="FF0000"/>
                          </a:solidFill>
                          <a:latin typeface="Montserrat" panose="00000500000000000000" pitchFamily="2" charset="0"/>
                          <a:ea typeface="+mn-ea"/>
                          <a:cs typeface="+mn-cs"/>
                        </a:rPr>
                        <a:t>About this tool:</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This is an activity used to determine the complexity of the change process based on the ideas and solutions</a:t>
                      </a:r>
                      <a:r>
                        <a:rPr lang="en-GB" sz="1200" b="0" i="0" u="none" strike="noStrike" kern="1200" cap="none" spc="0" normalizeH="0" baseline="0" noProof="0" dirty="0">
                          <a:ln>
                            <a:noFill/>
                          </a:ln>
                          <a:solidFill>
                            <a:prstClr val="black"/>
                          </a:solidFill>
                          <a:effectLst/>
                          <a:uLnTx/>
                          <a:uFillTx/>
                          <a:latin typeface="Montserrat Light"/>
                          <a:ea typeface="+mn-ea"/>
                          <a:cs typeface="+mn-cs"/>
                        </a:rPr>
                        <a:t> generated within a group setting.</a:t>
                      </a: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47163">
                <a:tc>
                  <a:txBody>
                    <a:bodyPr/>
                    <a:lstStyle/>
                    <a:p>
                      <a:r>
                        <a:rPr lang="en-US" sz="1100" b="1" kern="1200" dirty="0">
                          <a:solidFill>
                            <a:srgbClr val="FF0000"/>
                          </a:solidFill>
                          <a:latin typeface="Montserrat" panose="00000500000000000000" pitchFamily="2" charset="0"/>
                          <a:ea typeface="+mn-ea"/>
                          <a:cs typeface="+mn-cs"/>
                        </a:rPr>
                        <a:t>Tool Citation:</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702548" y="2740475"/>
          <a:ext cx="9194897" cy="818750"/>
        </p:xfrm>
        <a:graphic>
          <a:graphicData uri="http://schemas.openxmlformats.org/drawingml/2006/table">
            <a:tbl>
              <a:tblPr firstRow="1" bandRow="1">
                <a:tableStyleId>{9D7B26C5-4107-4FEC-AEDC-1716B250A1EF}</a:tableStyleId>
              </a:tblPr>
              <a:tblGrid>
                <a:gridCol w="2466095">
                  <a:extLst>
                    <a:ext uri="{9D8B030D-6E8A-4147-A177-3AD203B41FA5}">
                      <a16:colId xmlns:a16="http://schemas.microsoft.com/office/drawing/2014/main" val="901874853"/>
                    </a:ext>
                  </a:extLst>
                </a:gridCol>
                <a:gridCol w="6728802">
                  <a:extLst>
                    <a:ext uri="{9D8B030D-6E8A-4147-A177-3AD203B41FA5}">
                      <a16:colId xmlns:a16="http://schemas.microsoft.com/office/drawing/2014/main" val="2559771573"/>
                    </a:ext>
                  </a:extLst>
                </a:gridCol>
              </a:tblGrid>
              <a:tr h="409375">
                <a:tc>
                  <a:txBody>
                    <a:bodyPr/>
                    <a:lstStyle/>
                    <a:p>
                      <a:pPr algn="ctr"/>
                      <a:r>
                        <a:rPr lang="en-GB" sz="2100" dirty="0">
                          <a:solidFill>
                            <a:srgbClr val="FF0000"/>
                          </a:solidFill>
                          <a:latin typeface="Montserrat" panose="00000500000000000000" pitchFamily="2" charset="0"/>
                        </a:rPr>
                        <a:t>PHASE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100" dirty="0">
                          <a:solidFill>
                            <a:srgbClr val="FF0000"/>
                          </a:solidFill>
                          <a:latin typeface="Montserrat" panose="00000500000000000000" pitchFamily="2" charset="0"/>
                        </a:rPr>
                        <a:t>STAGE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09375">
                <a:tc>
                  <a:txBody>
                    <a:bodyPr/>
                    <a:lstStyle/>
                    <a:p>
                      <a:pPr algn="ctr"/>
                      <a:r>
                        <a:rPr lang="en-GB" sz="2100" dirty="0">
                          <a:solidFill>
                            <a:srgbClr val="FFFFFF"/>
                          </a:solidFill>
                          <a:latin typeface="Montserrat" panose="00000500000000000000" pitchFamily="2" charset="0"/>
                        </a:rPr>
                        <a:t>3 – DECIDE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tc>
                  <a:txBody>
                    <a:bodyPr/>
                    <a:lstStyle/>
                    <a:p>
                      <a:pPr algn="ctr"/>
                      <a:r>
                        <a:rPr lang="en-GB" sz="2100" dirty="0">
                          <a:solidFill>
                            <a:srgbClr val="FFFFFF"/>
                          </a:solidFill>
                          <a:latin typeface="Montserrat" panose="00000500000000000000" pitchFamily="2" charset="0"/>
                        </a:rPr>
                        <a:t>10 - Analysis</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606084792"/>
              </p:ext>
            </p:extLst>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3D1005 – Testing and Implementing a Change Idea </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82463" y="82416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775999" y="6842914"/>
            <a:ext cx="10731420" cy="1392882"/>
          </a:xfrm>
          <a:prstGeom prst="rect">
            <a:avLst/>
          </a:prstGeom>
          <a:noFill/>
        </p:spPr>
        <p:txBody>
          <a:bodyPr wrap="square">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0BBDFCA2-DF5F-F5F4-DBD5-D4254549DAB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E1B3DAC-1FC9-12EE-24B9-2AA723B751E9}"/>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6E1B3DAC-1FC9-12EE-24B9-2AA723B751E9}"/>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1BBB268C-3B5E-F44C-D146-E885F5CB164F}"/>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a:t>
            </a:r>
            <a:r>
              <a:rPr lang="en-US" sz="1300" dirty="0">
                <a:solidFill>
                  <a:srgbClr val="FF0000"/>
                </a:solidFill>
                <a:latin typeface="Montserrat Light" panose="00000400000000000000" pitchFamily="2" charset="0"/>
              </a:rPr>
              <a:t>2 </a:t>
            </a: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52A6648B-4C21-8636-70DA-71A26419F172}"/>
              </a:ext>
            </a:extLst>
          </p:cNvPr>
          <p:cNvPicPr>
            <a:picLocks noChangeAspect="1"/>
          </p:cNvPicPr>
          <p:nvPr/>
        </p:nvPicPr>
        <p:blipFill>
          <a:blip r:embed="rId6"/>
          <a:stretch>
            <a:fillRect/>
          </a:stretch>
        </p:blipFill>
        <p:spPr>
          <a:xfrm>
            <a:off x="624467" y="813684"/>
            <a:ext cx="3875815" cy="585257"/>
          </a:xfrm>
          <a:prstGeom prst="rect">
            <a:avLst/>
          </a:prstGeom>
        </p:spPr>
      </p:pic>
      <p:cxnSp>
        <p:nvCxnSpPr>
          <p:cNvPr id="14" name="Straight Connector 13">
            <a:extLst>
              <a:ext uri="{FF2B5EF4-FFF2-40B4-BE49-F238E27FC236}">
                <a16:creationId xmlns:a16="http://schemas.microsoft.com/office/drawing/2014/main" id="{6BA784C2-1FFF-535E-E15D-377DBF566B55}"/>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E90FFCD-88F7-9A12-95FC-25200F13D035}"/>
              </a:ext>
            </a:extLst>
          </p:cNvPr>
          <p:cNvGraphicFramePr>
            <a:graphicFrameLocks noGrp="1"/>
          </p:cNvGraphicFramePr>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3D1005 – Testing and Implementing a Change Idea </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EE9D2E7B-F904-2E86-004C-8E892402B568}"/>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AECCD5EB-BF84-65BC-36F8-39DF82795C4A}"/>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73386C01-63E1-9815-B3EC-FE6AB7108825}"/>
              </a:ext>
            </a:extLst>
          </p:cNvPr>
          <p:cNvSpPr txBox="1"/>
          <p:nvPr/>
        </p:nvSpPr>
        <p:spPr>
          <a:xfrm>
            <a:off x="4182463" y="82416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760FDE72-CFDE-82A1-4E07-55BB91150DD6}"/>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84403863-39B2-6A7E-6DA4-FE00E75DC065}"/>
              </a:ext>
            </a:extLst>
          </p:cNvPr>
          <p:cNvSpPr/>
          <p:nvPr/>
        </p:nvSpPr>
        <p:spPr>
          <a:xfrm>
            <a:off x="0" y="1728829"/>
            <a:ext cx="12599988" cy="523221"/>
          </a:xfrm>
          <a:prstGeom prst="rect">
            <a:avLst/>
          </a:prstGeom>
          <a:solidFill>
            <a:schemeClr val="accent6"/>
          </a:solidFill>
          <a:ln w="12700" cap="flat" cmpd="sng" algn="ctr">
            <a:no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6EFEDD49-301A-06D6-A560-84051739CDA2}"/>
              </a:ext>
            </a:extLst>
          </p:cNvPr>
          <p:cNvSpPr txBox="1"/>
          <p:nvPr/>
        </p:nvSpPr>
        <p:spPr>
          <a:xfrm>
            <a:off x="1175582" y="1732985"/>
            <a:ext cx="9282139" cy="523220"/>
          </a:xfrm>
          <a:prstGeom prst="rect">
            <a:avLst/>
          </a:prstGeom>
          <a:noFill/>
        </p:spPr>
        <p:txBody>
          <a:bodyPr wrap="square">
            <a:spAutoFit/>
          </a:bodyPr>
          <a:lstStyle/>
          <a:p>
            <a:pPr algn="ctr" defTabSz="1180239"/>
            <a:r>
              <a:rPr lang="en-US" sz="2800" b="1" dirty="0">
                <a:solidFill>
                  <a:prstClr val="white"/>
                </a:solidFill>
                <a:latin typeface="Montserrat Light" panose="00000400000000000000" pitchFamily="2" charset="0"/>
              </a:rPr>
              <a:t>Testing and implementing a change idea</a:t>
            </a:r>
          </a:p>
        </p:txBody>
      </p:sp>
      <p:sp>
        <p:nvSpPr>
          <p:cNvPr id="7" name="TextBox 6">
            <a:extLst>
              <a:ext uri="{FF2B5EF4-FFF2-40B4-BE49-F238E27FC236}">
                <a16:creationId xmlns:a16="http://schemas.microsoft.com/office/drawing/2014/main" id="{7E8B35CD-A598-248F-37ED-55659456FC8B}"/>
              </a:ext>
            </a:extLst>
          </p:cNvPr>
          <p:cNvSpPr txBox="1"/>
          <p:nvPr/>
        </p:nvSpPr>
        <p:spPr>
          <a:xfrm>
            <a:off x="556838" y="2430327"/>
            <a:ext cx="11634941" cy="830997"/>
          </a:xfrm>
          <a:prstGeom prst="rect">
            <a:avLst/>
          </a:prstGeom>
          <a:noFill/>
        </p:spPr>
        <p:txBody>
          <a:bodyPr wrap="square" lIns="91440" tIns="45720" rIns="91440" bIns="45720" anchor="t">
            <a:spAutoFit/>
          </a:bodyPr>
          <a:lstStyle/>
          <a:p>
            <a:pPr defTabSz="1180239"/>
            <a:r>
              <a:rPr lang="en-US" sz="1200">
                <a:solidFill>
                  <a:prstClr val="black"/>
                </a:solidFill>
                <a:latin typeface="Montserrat Light"/>
              </a:rPr>
              <a:t>Place based co-design will involve multiple partners engaging in many concurrent things.  That can be a lot for small teams to balance.  This grid helps </a:t>
            </a:r>
            <a:r>
              <a:rPr lang="en-US" sz="1200" dirty="0">
                <a:solidFill>
                  <a:prstClr val="black"/>
                </a:solidFill>
                <a:latin typeface="Montserrat Light"/>
              </a:rPr>
              <a:t>determine how much stakeholder endorsement will be required and how many different small and large tests can be managed at once given available resources.  This assessment can feed into change plans, risk management and also briefing Steering Groups about the path ahead and why choices were made.</a:t>
            </a:r>
            <a:endParaRPr lang="en-US" sz="1200" dirty="0">
              <a:solidFill>
                <a:prstClr val="black"/>
              </a:solidFill>
              <a:latin typeface="Montserrat Light" panose="00000400000000000000" pitchFamily="2" charset="0"/>
            </a:endParaRPr>
          </a:p>
        </p:txBody>
      </p:sp>
      <p:graphicFrame>
        <p:nvGraphicFramePr>
          <p:cNvPr id="11" name="Table 10">
            <a:extLst>
              <a:ext uri="{FF2B5EF4-FFF2-40B4-BE49-F238E27FC236}">
                <a16:creationId xmlns:a16="http://schemas.microsoft.com/office/drawing/2014/main" id="{4F316688-2FFC-A2B0-00A2-C3CC7F9096D5}"/>
              </a:ext>
            </a:extLst>
          </p:cNvPr>
          <p:cNvGraphicFramePr>
            <a:graphicFrameLocks noGrp="1"/>
          </p:cNvGraphicFramePr>
          <p:nvPr>
            <p:extLst>
              <p:ext uri="{D42A27DB-BD31-4B8C-83A1-F6EECF244321}">
                <p14:modId xmlns:p14="http://schemas.microsoft.com/office/powerpoint/2010/main" val="1499070139"/>
              </p:ext>
            </p:extLst>
          </p:nvPr>
        </p:nvGraphicFramePr>
        <p:xfrm>
          <a:off x="1642644" y="3158252"/>
          <a:ext cx="9216460" cy="4097100"/>
        </p:xfrm>
        <a:graphic>
          <a:graphicData uri="http://schemas.openxmlformats.org/drawingml/2006/table">
            <a:tbl>
              <a:tblPr firstRow="1" bandRow="1"/>
              <a:tblGrid>
                <a:gridCol w="1843292">
                  <a:extLst>
                    <a:ext uri="{9D8B030D-6E8A-4147-A177-3AD203B41FA5}">
                      <a16:colId xmlns:a16="http://schemas.microsoft.com/office/drawing/2014/main" val="1153937479"/>
                    </a:ext>
                  </a:extLst>
                </a:gridCol>
                <a:gridCol w="1843292">
                  <a:extLst>
                    <a:ext uri="{9D8B030D-6E8A-4147-A177-3AD203B41FA5}">
                      <a16:colId xmlns:a16="http://schemas.microsoft.com/office/drawing/2014/main" val="4245537508"/>
                    </a:ext>
                  </a:extLst>
                </a:gridCol>
                <a:gridCol w="1843292">
                  <a:extLst>
                    <a:ext uri="{9D8B030D-6E8A-4147-A177-3AD203B41FA5}">
                      <a16:colId xmlns:a16="http://schemas.microsoft.com/office/drawing/2014/main" val="2411865343"/>
                    </a:ext>
                  </a:extLst>
                </a:gridCol>
                <a:gridCol w="1843292">
                  <a:extLst>
                    <a:ext uri="{9D8B030D-6E8A-4147-A177-3AD203B41FA5}">
                      <a16:colId xmlns:a16="http://schemas.microsoft.com/office/drawing/2014/main" val="1435420740"/>
                    </a:ext>
                  </a:extLst>
                </a:gridCol>
                <a:gridCol w="1843292">
                  <a:extLst>
                    <a:ext uri="{9D8B030D-6E8A-4147-A177-3AD203B41FA5}">
                      <a16:colId xmlns:a16="http://schemas.microsoft.com/office/drawing/2014/main" val="2704317674"/>
                    </a:ext>
                  </a:extLst>
                </a:gridCol>
              </a:tblGrid>
              <a:tr h="682850">
                <a:tc rowSpan="2">
                  <a:txBody>
                    <a:bodyPr/>
                    <a:lstStyle>
                      <a:lvl1pPr marL="0" algn="l" defTabSz="1114760" rtl="0" eaLnBrk="1" latinLnBrk="0" hangingPunct="1">
                        <a:defRPr sz="2195" b="1" kern="1200">
                          <a:solidFill>
                            <a:schemeClr val="lt1"/>
                          </a:solidFill>
                          <a:latin typeface="Aptos" panose="02110004020202020204"/>
                        </a:defRPr>
                      </a:lvl1pPr>
                      <a:lvl2pPr marL="557381" algn="l" defTabSz="1114760" rtl="0" eaLnBrk="1" latinLnBrk="0" hangingPunct="1">
                        <a:defRPr sz="2195" b="1" kern="1200">
                          <a:solidFill>
                            <a:schemeClr val="lt1"/>
                          </a:solidFill>
                          <a:latin typeface="Aptos" panose="02110004020202020204"/>
                        </a:defRPr>
                      </a:lvl2pPr>
                      <a:lvl3pPr marL="1114760" algn="l" defTabSz="1114760" rtl="0" eaLnBrk="1" latinLnBrk="0" hangingPunct="1">
                        <a:defRPr sz="2195" b="1" kern="1200">
                          <a:solidFill>
                            <a:schemeClr val="lt1"/>
                          </a:solidFill>
                          <a:latin typeface="Aptos" panose="02110004020202020204"/>
                        </a:defRPr>
                      </a:lvl3pPr>
                      <a:lvl4pPr marL="1672141" algn="l" defTabSz="1114760" rtl="0" eaLnBrk="1" latinLnBrk="0" hangingPunct="1">
                        <a:defRPr sz="2195" b="1" kern="1200">
                          <a:solidFill>
                            <a:schemeClr val="lt1"/>
                          </a:solidFill>
                          <a:latin typeface="Aptos" panose="02110004020202020204"/>
                        </a:defRPr>
                      </a:lvl4pPr>
                      <a:lvl5pPr marL="2229522" algn="l" defTabSz="1114760" rtl="0" eaLnBrk="1" latinLnBrk="0" hangingPunct="1">
                        <a:defRPr sz="2195" b="1" kern="1200">
                          <a:solidFill>
                            <a:schemeClr val="lt1"/>
                          </a:solidFill>
                          <a:latin typeface="Aptos" panose="02110004020202020204"/>
                        </a:defRPr>
                      </a:lvl5pPr>
                      <a:lvl6pPr marL="2786902" algn="l" defTabSz="1114760" rtl="0" eaLnBrk="1" latinLnBrk="0" hangingPunct="1">
                        <a:defRPr sz="2195" b="1" kern="1200">
                          <a:solidFill>
                            <a:schemeClr val="lt1"/>
                          </a:solidFill>
                          <a:latin typeface="Aptos" panose="02110004020202020204"/>
                        </a:defRPr>
                      </a:lvl6pPr>
                      <a:lvl7pPr marL="3344282" algn="l" defTabSz="1114760" rtl="0" eaLnBrk="1" latinLnBrk="0" hangingPunct="1">
                        <a:defRPr sz="2195" b="1" kern="1200">
                          <a:solidFill>
                            <a:schemeClr val="lt1"/>
                          </a:solidFill>
                          <a:latin typeface="Aptos" panose="02110004020202020204"/>
                        </a:defRPr>
                      </a:lvl7pPr>
                      <a:lvl8pPr marL="3901663" algn="l" defTabSz="1114760" rtl="0" eaLnBrk="1" latinLnBrk="0" hangingPunct="1">
                        <a:defRPr sz="2195" b="1" kern="1200">
                          <a:solidFill>
                            <a:schemeClr val="lt1"/>
                          </a:solidFill>
                          <a:latin typeface="Aptos" panose="02110004020202020204"/>
                        </a:defRPr>
                      </a:lvl8pPr>
                      <a:lvl9pPr marL="4459042" algn="l" defTabSz="1114760" rtl="0" eaLnBrk="1" latinLnBrk="0" hangingPunct="1">
                        <a:defRPr sz="2195" b="1" kern="1200">
                          <a:solidFill>
                            <a:schemeClr val="lt1"/>
                          </a:solidFill>
                          <a:latin typeface="Aptos" panose="02110004020202020204"/>
                        </a:defRPr>
                      </a:lvl9pPr>
                    </a:lstStyle>
                    <a:p>
                      <a:pPr algn="ctr"/>
                      <a:r>
                        <a:rPr lang="en-AU" sz="2800" b="1" kern="1200" dirty="0">
                          <a:solidFill>
                            <a:srgbClr val="000000"/>
                          </a:solidFill>
                          <a:latin typeface="Montserrat Light" panose="00000400000000000000" pitchFamily="2" charset="0"/>
                          <a:ea typeface="+mn-ea"/>
                          <a:cs typeface="+mn-cs"/>
                        </a:rPr>
                        <a:t>BELIEF</a:t>
                      </a: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rgbClr val="F3FBF4"/>
                    </a:solidFill>
                  </a:tcPr>
                </a:tc>
                <a:tc rowSpan="2">
                  <a:txBody>
                    <a:bodyPr/>
                    <a:lstStyle>
                      <a:lvl1pPr marL="0" algn="l" defTabSz="1114760" rtl="0" eaLnBrk="1" latinLnBrk="0" hangingPunct="1">
                        <a:defRPr sz="2195" b="1" kern="1200">
                          <a:solidFill>
                            <a:schemeClr val="lt1"/>
                          </a:solidFill>
                          <a:latin typeface="Aptos" panose="02110004020202020204"/>
                        </a:defRPr>
                      </a:lvl1pPr>
                      <a:lvl2pPr marL="557381" algn="l" defTabSz="1114760" rtl="0" eaLnBrk="1" latinLnBrk="0" hangingPunct="1">
                        <a:defRPr sz="2195" b="1" kern="1200">
                          <a:solidFill>
                            <a:schemeClr val="lt1"/>
                          </a:solidFill>
                          <a:latin typeface="Aptos" panose="02110004020202020204"/>
                        </a:defRPr>
                      </a:lvl2pPr>
                      <a:lvl3pPr marL="1114760" algn="l" defTabSz="1114760" rtl="0" eaLnBrk="1" latinLnBrk="0" hangingPunct="1">
                        <a:defRPr sz="2195" b="1" kern="1200">
                          <a:solidFill>
                            <a:schemeClr val="lt1"/>
                          </a:solidFill>
                          <a:latin typeface="Aptos" panose="02110004020202020204"/>
                        </a:defRPr>
                      </a:lvl3pPr>
                      <a:lvl4pPr marL="1672141" algn="l" defTabSz="1114760" rtl="0" eaLnBrk="1" latinLnBrk="0" hangingPunct="1">
                        <a:defRPr sz="2195" b="1" kern="1200">
                          <a:solidFill>
                            <a:schemeClr val="lt1"/>
                          </a:solidFill>
                          <a:latin typeface="Aptos" panose="02110004020202020204"/>
                        </a:defRPr>
                      </a:lvl4pPr>
                      <a:lvl5pPr marL="2229522" algn="l" defTabSz="1114760" rtl="0" eaLnBrk="1" latinLnBrk="0" hangingPunct="1">
                        <a:defRPr sz="2195" b="1" kern="1200">
                          <a:solidFill>
                            <a:schemeClr val="lt1"/>
                          </a:solidFill>
                          <a:latin typeface="Aptos" panose="02110004020202020204"/>
                        </a:defRPr>
                      </a:lvl5pPr>
                      <a:lvl6pPr marL="2786902" algn="l" defTabSz="1114760" rtl="0" eaLnBrk="1" latinLnBrk="0" hangingPunct="1">
                        <a:defRPr sz="2195" b="1" kern="1200">
                          <a:solidFill>
                            <a:schemeClr val="lt1"/>
                          </a:solidFill>
                          <a:latin typeface="Aptos" panose="02110004020202020204"/>
                        </a:defRPr>
                      </a:lvl6pPr>
                      <a:lvl7pPr marL="3344282" algn="l" defTabSz="1114760" rtl="0" eaLnBrk="1" latinLnBrk="0" hangingPunct="1">
                        <a:defRPr sz="2195" b="1" kern="1200">
                          <a:solidFill>
                            <a:schemeClr val="lt1"/>
                          </a:solidFill>
                          <a:latin typeface="Aptos" panose="02110004020202020204"/>
                        </a:defRPr>
                      </a:lvl7pPr>
                      <a:lvl8pPr marL="3901663" algn="l" defTabSz="1114760" rtl="0" eaLnBrk="1" latinLnBrk="0" hangingPunct="1">
                        <a:defRPr sz="2195" b="1" kern="1200">
                          <a:solidFill>
                            <a:schemeClr val="lt1"/>
                          </a:solidFill>
                          <a:latin typeface="Aptos" panose="02110004020202020204"/>
                        </a:defRPr>
                      </a:lvl8pPr>
                      <a:lvl9pPr marL="4459042" algn="l" defTabSz="1114760" rtl="0" eaLnBrk="1" latinLnBrk="0" hangingPunct="1">
                        <a:defRPr sz="2195" b="1" kern="1200">
                          <a:solidFill>
                            <a:schemeClr val="lt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COST OF FAILURE</a:t>
                      </a: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gridSpan="3">
                  <a:txBody>
                    <a:bodyPr/>
                    <a:lstStyle>
                      <a:lvl1pPr marL="0" algn="l" defTabSz="1114760" rtl="0" eaLnBrk="1" latinLnBrk="0" hangingPunct="1">
                        <a:defRPr sz="2195" b="1" kern="1200">
                          <a:solidFill>
                            <a:schemeClr val="lt1"/>
                          </a:solidFill>
                          <a:latin typeface="Aptos" panose="02110004020202020204"/>
                        </a:defRPr>
                      </a:lvl1pPr>
                      <a:lvl2pPr marL="557381" algn="l" defTabSz="1114760" rtl="0" eaLnBrk="1" latinLnBrk="0" hangingPunct="1">
                        <a:defRPr sz="2195" b="1" kern="1200">
                          <a:solidFill>
                            <a:schemeClr val="lt1"/>
                          </a:solidFill>
                          <a:latin typeface="Aptos" panose="02110004020202020204"/>
                        </a:defRPr>
                      </a:lvl2pPr>
                      <a:lvl3pPr marL="1114760" algn="l" defTabSz="1114760" rtl="0" eaLnBrk="1" latinLnBrk="0" hangingPunct="1">
                        <a:defRPr sz="2195" b="1" kern="1200">
                          <a:solidFill>
                            <a:schemeClr val="lt1"/>
                          </a:solidFill>
                          <a:latin typeface="Aptos" panose="02110004020202020204"/>
                        </a:defRPr>
                      </a:lvl3pPr>
                      <a:lvl4pPr marL="1672141" algn="l" defTabSz="1114760" rtl="0" eaLnBrk="1" latinLnBrk="0" hangingPunct="1">
                        <a:defRPr sz="2195" b="1" kern="1200">
                          <a:solidFill>
                            <a:schemeClr val="lt1"/>
                          </a:solidFill>
                          <a:latin typeface="Aptos" panose="02110004020202020204"/>
                        </a:defRPr>
                      </a:lvl4pPr>
                      <a:lvl5pPr marL="2229522" algn="l" defTabSz="1114760" rtl="0" eaLnBrk="1" latinLnBrk="0" hangingPunct="1">
                        <a:defRPr sz="2195" b="1" kern="1200">
                          <a:solidFill>
                            <a:schemeClr val="lt1"/>
                          </a:solidFill>
                          <a:latin typeface="Aptos" panose="02110004020202020204"/>
                        </a:defRPr>
                      </a:lvl5pPr>
                      <a:lvl6pPr marL="2786902" algn="l" defTabSz="1114760" rtl="0" eaLnBrk="1" latinLnBrk="0" hangingPunct="1">
                        <a:defRPr sz="2195" b="1" kern="1200">
                          <a:solidFill>
                            <a:schemeClr val="lt1"/>
                          </a:solidFill>
                          <a:latin typeface="Aptos" panose="02110004020202020204"/>
                        </a:defRPr>
                      </a:lvl6pPr>
                      <a:lvl7pPr marL="3344282" algn="l" defTabSz="1114760" rtl="0" eaLnBrk="1" latinLnBrk="0" hangingPunct="1">
                        <a:defRPr sz="2195" b="1" kern="1200">
                          <a:solidFill>
                            <a:schemeClr val="lt1"/>
                          </a:solidFill>
                          <a:latin typeface="Aptos" panose="02110004020202020204"/>
                        </a:defRPr>
                      </a:lvl7pPr>
                      <a:lvl8pPr marL="3901663" algn="l" defTabSz="1114760" rtl="0" eaLnBrk="1" latinLnBrk="0" hangingPunct="1">
                        <a:defRPr sz="2195" b="1" kern="1200">
                          <a:solidFill>
                            <a:schemeClr val="lt1"/>
                          </a:solidFill>
                          <a:latin typeface="Aptos" panose="02110004020202020204"/>
                        </a:defRPr>
                      </a:lvl8pPr>
                      <a:lvl9pPr marL="4459042" algn="l" defTabSz="1114760" rtl="0" eaLnBrk="1" latinLnBrk="0" hangingPunct="1">
                        <a:defRPr sz="2195" b="1" kern="1200">
                          <a:solidFill>
                            <a:schemeClr val="lt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Current commitment within organisation</a:t>
                      </a: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AU" dirty="0"/>
                    </a:p>
                  </a:txBody>
                  <a:tcP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D2F2D7"/>
                    </a:solidFill>
                  </a:tcPr>
                </a:tc>
                <a:tc hMerge="1">
                  <a:txBody>
                    <a:bodyPr/>
                    <a:lstStyle/>
                    <a:p>
                      <a:endParaRPr lang="en-AU" dirty="0"/>
                    </a:p>
                  </a:txBody>
                  <a:tcP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D2F2D7"/>
                    </a:solidFill>
                  </a:tcPr>
                </a:tc>
                <a:extLst>
                  <a:ext uri="{0D108BD9-81ED-4DB2-BD59-A6C34878D82A}">
                    <a16:rowId xmlns:a16="http://schemas.microsoft.com/office/drawing/2014/main" val="609554382"/>
                  </a:ext>
                </a:extLst>
              </a:tr>
              <a:tr h="682850">
                <a:tc vMerge="1">
                  <a:txBody>
                    <a:bodyPr/>
                    <a:lstStyle/>
                    <a:p>
                      <a:endParaRPr lang="en-AU" dirty="0"/>
                    </a:p>
                  </a:txBody>
                  <a:tcP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D2F2D7"/>
                    </a:solidFill>
                  </a:tcPr>
                </a:tc>
                <a:tc vMerge="1">
                  <a:txBody>
                    <a:bodyPr/>
                    <a:lstStyle/>
                    <a:p>
                      <a:endParaRPr lang="en-AU" dirty="0"/>
                    </a:p>
                  </a:txBody>
                  <a:tcP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D2F2D7"/>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algn="ct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No commitment</a:t>
                      </a:r>
                      <a:endParaRPr lang="en-AU" b="0" dirty="0">
                        <a:solidFill>
                          <a:srgbClr val="000000"/>
                        </a:solidFill>
                      </a:endParaRP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rgbClr val="FF9999"/>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Some commitment</a:t>
                      </a:r>
                      <a:endParaRPr kumimoji="0" lang="en-AU" sz="1800" b="0" i="0" u="none" strike="noStrike" kern="1200" cap="none" spc="0" normalizeH="0" baseline="0" noProof="0" dirty="0">
                        <a:ln>
                          <a:noFill/>
                        </a:ln>
                        <a:solidFill>
                          <a:srgbClr val="000000"/>
                        </a:solidFill>
                        <a:effectLst/>
                        <a:uLnTx/>
                        <a:uFillTx/>
                        <a:latin typeface="Aptos" panose="02110004020202020204"/>
                        <a:ea typeface="+mn-ea"/>
                        <a:cs typeface="+mn-cs"/>
                      </a:endParaRP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rgbClr val="FF9999"/>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Strong commitment</a:t>
                      </a:r>
                      <a:endParaRPr kumimoji="0" lang="en-AU" sz="1800" b="0" i="0" u="none" strike="noStrike" kern="1200" cap="none" spc="0" normalizeH="0" baseline="0" noProof="0" dirty="0">
                        <a:ln>
                          <a:noFill/>
                        </a:ln>
                        <a:solidFill>
                          <a:srgbClr val="000000"/>
                        </a:solidFill>
                        <a:effectLst/>
                        <a:uLnTx/>
                        <a:uFillTx/>
                        <a:latin typeface="Aptos" panose="02110004020202020204"/>
                        <a:ea typeface="+mn-ea"/>
                        <a:cs typeface="+mn-cs"/>
                      </a:endParaRP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rgbClr val="FF9999"/>
                    </a:solidFill>
                  </a:tcPr>
                </a:tc>
                <a:extLst>
                  <a:ext uri="{0D108BD9-81ED-4DB2-BD59-A6C34878D82A}">
                    <a16:rowId xmlns:a16="http://schemas.microsoft.com/office/drawing/2014/main" val="343386369"/>
                  </a:ext>
                </a:extLst>
              </a:tr>
              <a:tr h="682850">
                <a:tc rowSpan="2">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Low degree of belief</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That change idea will lead to improvement</a:t>
                      </a: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rgbClr val="F3FBF4"/>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Cost of failure </a:t>
                      </a:r>
                      <a:r>
                        <a:rPr kumimoji="0" lang="en-AU" sz="1600" b="1"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Large</a:t>
                      </a: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algn="ct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Very small </a:t>
                      </a:r>
                    </a:p>
                    <a:p>
                      <a:pPr algn="ct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scale test</a:t>
                      </a:r>
                      <a:endParaRPr lang="en-AU" b="0" dirty="0">
                        <a:solidFill>
                          <a:srgbClr val="000000"/>
                        </a:solidFill>
                      </a:endParaRP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rgbClr val="FF9999"/>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Very small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scale test</a:t>
                      </a: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rgbClr val="FF9999"/>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Very small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scale test</a:t>
                      </a: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rgbClr val="FF9999"/>
                    </a:solidFill>
                  </a:tcPr>
                </a:tc>
                <a:extLst>
                  <a:ext uri="{0D108BD9-81ED-4DB2-BD59-A6C34878D82A}">
                    <a16:rowId xmlns:a16="http://schemas.microsoft.com/office/drawing/2014/main" val="1188651403"/>
                  </a:ext>
                </a:extLst>
              </a:tr>
              <a:tr h="682850">
                <a:tc vMerge="1">
                  <a:txBody>
                    <a:bodyPr/>
                    <a:lstStyle/>
                    <a:p>
                      <a:endParaRPr lang="en-AU" dirty="0"/>
                    </a:p>
                  </a:txBody>
                  <a:tcP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D2F2D7"/>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Cost of failure </a:t>
                      </a:r>
                      <a:r>
                        <a:rPr kumimoji="0" lang="en-AU" sz="1600" b="1"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Small</a:t>
                      </a: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algn="ct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Very small </a:t>
                      </a:r>
                    </a:p>
                    <a:p>
                      <a:pPr algn="ct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scale test</a:t>
                      </a: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rgbClr val="FF9999"/>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Very small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scale test</a:t>
                      </a: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rgbClr val="FF9999"/>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Small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scale test</a:t>
                      </a: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rgbClr val="E97132">
                        <a:lumMod val="20000"/>
                        <a:lumOff val="80000"/>
                      </a:srgbClr>
                    </a:solidFill>
                  </a:tcPr>
                </a:tc>
                <a:extLst>
                  <a:ext uri="{0D108BD9-81ED-4DB2-BD59-A6C34878D82A}">
                    <a16:rowId xmlns:a16="http://schemas.microsoft.com/office/drawing/2014/main" val="3899239331"/>
                  </a:ext>
                </a:extLst>
              </a:tr>
              <a:tr h="682850">
                <a:tc rowSpan="2">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High degree of belief</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That change idea will lead to improvement</a:t>
                      </a: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rgbClr val="F3FBF4"/>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Cost of failure </a:t>
                      </a:r>
                      <a:r>
                        <a:rPr kumimoji="0" lang="en-AU" sz="1600" b="1"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Large</a:t>
                      </a: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algn="ct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Very small </a:t>
                      </a:r>
                    </a:p>
                    <a:p>
                      <a:pPr algn="ct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scale test</a:t>
                      </a: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rgbClr val="FF9999"/>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Small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scale test</a:t>
                      </a: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rgbClr val="E97132">
                        <a:lumMod val="20000"/>
                        <a:lumOff val="80000"/>
                      </a:srgbClr>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Large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scale test</a:t>
                      </a: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703712775"/>
                  </a:ext>
                </a:extLst>
              </a:tr>
              <a:tr h="682850">
                <a:tc vMerge="1">
                  <a:txBody>
                    <a:bodyPr/>
                    <a:lstStyle/>
                    <a:p>
                      <a:endParaRPr lang="en-AU" dirty="0"/>
                    </a:p>
                  </a:txBody>
                  <a:tcP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D2F2D7"/>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Cost of failure </a:t>
                      </a:r>
                      <a:r>
                        <a:rPr kumimoji="0" lang="en-AU" sz="1600" b="1"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Small</a:t>
                      </a: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algn="ct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Small</a:t>
                      </a:r>
                    </a:p>
                    <a:p>
                      <a:pPr algn="ct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scale test</a:t>
                      </a: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rgbClr val="E97132">
                        <a:lumMod val="20000"/>
                        <a:lumOff val="80000"/>
                      </a:srgbClr>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Large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scale test</a:t>
                      </a: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Montserrat Light" panose="00000400000000000000" pitchFamily="2" charset="0"/>
                          <a:ea typeface="+mn-ea"/>
                          <a:cs typeface="+mn-cs"/>
                        </a:rPr>
                        <a:t>Implement</a:t>
                      </a:r>
                      <a:endParaRPr kumimoji="0" lang="en-AU" sz="1800" b="0" i="0" u="none" strike="noStrike" kern="1200" cap="none" spc="0" normalizeH="0" baseline="0" noProof="0" dirty="0">
                        <a:ln>
                          <a:noFill/>
                        </a:ln>
                        <a:solidFill>
                          <a:srgbClr val="000000"/>
                        </a:solidFill>
                        <a:effectLst/>
                        <a:uLnTx/>
                        <a:uFillTx/>
                        <a:latin typeface="Aptos" panose="02110004020202020204"/>
                        <a:ea typeface="+mn-ea"/>
                        <a:cs typeface="+mn-cs"/>
                      </a:endParaRPr>
                    </a:p>
                  </a:txBody>
                  <a:tcPr anchor="ct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lnTlToBr w="12700" cmpd="sng">
                      <a:noFill/>
                      <a:prstDash val="solid"/>
                    </a:lnTlToBr>
                    <a:lnBlToTr w="12700" cmpd="sng">
                      <a:noFill/>
                      <a:prstDash val="solid"/>
                    </a:lnBlToTr>
                    <a:solidFill>
                      <a:srgbClr val="D2F2D7"/>
                    </a:solidFill>
                  </a:tcPr>
                </a:tc>
                <a:extLst>
                  <a:ext uri="{0D108BD9-81ED-4DB2-BD59-A6C34878D82A}">
                    <a16:rowId xmlns:a16="http://schemas.microsoft.com/office/drawing/2014/main" val="414193696"/>
                  </a:ext>
                </a:extLst>
              </a:tr>
            </a:tbl>
          </a:graphicData>
        </a:graphic>
      </p:graphicFrame>
    </p:spTree>
    <p:extLst>
      <p:ext uri="{BB962C8B-B14F-4D97-AF65-F5344CB8AC3E}">
        <p14:creationId xmlns:p14="http://schemas.microsoft.com/office/powerpoint/2010/main" val="5008709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563572-8D34-4C77-BFBC-D810DDAEBDB3}"/>
</file>

<file path=customXml/itemProps2.xml><?xml version="1.0" encoding="utf-8"?>
<ds:datastoreItem xmlns:ds="http://schemas.openxmlformats.org/officeDocument/2006/customXml" ds:itemID="{383A96B2-CD81-4332-9ED1-591449DFD842}">
  <ds:schemaRefs>
    <ds:schemaRef ds:uri="4fa68556-e527-41a8-8fe0-ca53270d6849"/>
    <ds:schemaRef ds:uri="http://purl.org/dc/elements/1.1/"/>
    <ds:schemaRef ds:uri="http://schemas.microsoft.com/office/2006/documentManagement/types"/>
    <ds:schemaRef ds:uri="3b86de50-e94e-4e35-ab30-83628ca558a0"/>
    <ds:schemaRef ds:uri="http://www.w3.org/XML/1998/namespace"/>
    <ds:schemaRef ds:uri="http://purl.org/dc/terms/"/>
    <ds:schemaRef ds:uri="http://schemas.microsoft.com/sharepoint/v3"/>
    <ds:schemaRef ds:uri="http://schemas.microsoft.com/office/infopath/2007/PartnerControls"/>
    <ds:schemaRef ds:uri="http://schemas.openxmlformats.org/package/2006/metadata/core-properties"/>
    <ds:schemaRef ds:uri="http://schemas.microsoft.com/office/2006/metadata/properties"/>
    <ds:schemaRef ds:uri="http://purl.org/dc/dcmitype/"/>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4FCBA61F-F064-470B-A30C-BB5167BDDA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18</TotalTime>
  <Words>594</Words>
  <Application>Microsoft Office PowerPoint</Application>
  <PresentationFormat>Custom</PresentationFormat>
  <Paragraphs>73</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8</cp:revision>
  <dcterms:created xsi:type="dcterms:W3CDTF">2024-10-22T06:55:56Z</dcterms:created>
  <dcterms:modified xsi:type="dcterms:W3CDTF">2025-05-05T05:34:10Z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