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936"/>
    <a:srgbClr val="FFFFFF"/>
    <a:srgbClr val="257B34"/>
    <a:srgbClr val="F3FBF4"/>
    <a:srgbClr val="FF9999"/>
    <a:srgbClr val="FFFFCC"/>
    <a:srgbClr val="D2F2D7"/>
    <a:srgbClr val="FF0000"/>
    <a:srgbClr val="34B64A"/>
    <a:srgbClr val="76D8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A62071-393B-4F3C-AA0A-4F2250DD3799}" v="5" dt="2025-04-08T22:27:24.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49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modSp mod">
        <pc:chgData name="Miral Vachhani" userId="d2d5b67e-a9a7-4805-80d9-c1f59aebf803" providerId="ADAL" clId="{DD23957A-5F2C-4D98-9DDE-58186F599348}" dt="2024-11-21T21:03:06.991" v="5"/>
        <pc:sldMkLst>
          <pc:docMk/>
          <pc:sldMk cId="1193283968" sldId="256"/>
        </pc:sldMkLst>
      </pc:sldChg>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Natasha Doherty" userId="2f65fbf4-2eeb-41a6-a4bf-8744b8cf020e" providerId="ADAL" clId="{30A62071-393B-4F3C-AA0A-4F2250DD3799}"/>
    <pc:docChg chg="custSel addSld delSld modSld delMainMaster">
      <pc:chgData name="Natasha Doherty" userId="2f65fbf4-2eeb-41a6-a4bf-8744b8cf020e" providerId="ADAL" clId="{30A62071-393B-4F3C-AA0A-4F2250DD3799}" dt="2025-04-09T09:25:47.862" v="107" actId="207"/>
      <pc:docMkLst>
        <pc:docMk/>
      </pc:docMkLst>
      <pc:sldChg chg="modSp del mod">
        <pc:chgData name="Natasha Doherty" userId="2f65fbf4-2eeb-41a6-a4bf-8744b8cf020e" providerId="ADAL" clId="{30A62071-393B-4F3C-AA0A-4F2250DD3799}" dt="2025-04-08T22:26:32.926" v="43" actId="47"/>
        <pc:sldMkLst>
          <pc:docMk/>
          <pc:sldMk cId="1193283968" sldId="256"/>
        </pc:sldMkLst>
        <pc:spChg chg="mod">
          <ac:chgData name="Natasha Doherty" userId="2f65fbf4-2eeb-41a6-a4bf-8744b8cf020e" providerId="ADAL" clId="{30A62071-393B-4F3C-AA0A-4F2250DD3799}" dt="2025-04-08T22:26:21.450" v="41" actId="21"/>
          <ac:spMkLst>
            <pc:docMk/>
            <pc:sldMk cId="1193283968" sldId="256"/>
            <ac:spMk id="4" creationId="{552500ED-B21F-BE8B-31D1-685855A2D5BA}"/>
          </ac:spMkLst>
        </pc:spChg>
      </pc:sldChg>
      <pc:sldChg chg="modSp add mod">
        <pc:chgData name="Natasha Doherty" userId="2f65fbf4-2eeb-41a6-a4bf-8744b8cf020e" providerId="ADAL" clId="{30A62071-393B-4F3C-AA0A-4F2250DD3799}" dt="2025-04-09T09:25:47.862" v="107" actId="207"/>
        <pc:sldMkLst>
          <pc:docMk/>
          <pc:sldMk cId="4010778841" sldId="258"/>
        </pc:sldMkLst>
        <pc:graphicFrameChg chg="mod modGraphic">
          <ac:chgData name="Natasha Doherty" userId="2f65fbf4-2eeb-41a6-a4bf-8744b8cf020e" providerId="ADAL" clId="{30A62071-393B-4F3C-AA0A-4F2250DD3799}" dt="2025-04-08T22:26:36.898" v="44" actId="6549"/>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30A62071-393B-4F3C-AA0A-4F2250DD3799}" dt="2025-04-09T09:25:47.862" v="107"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30A62071-393B-4F3C-AA0A-4F2250DD3799}" dt="2025-04-08T22:26:04.885" v="25"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30A62071-393B-4F3C-AA0A-4F2250DD3799}" dt="2025-04-09T02:53:35.178" v="88" actId="47"/>
        <pc:sldMkLst>
          <pc:docMk/>
          <pc:sldMk cId="942868540" sldId="259"/>
        </pc:sldMkLst>
        <pc:spChg chg="del mod">
          <ac:chgData name="Natasha Doherty" userId="2f65fbf4-2eeb-41a6-a4bf-8744b8cf020e" providerId="ADAL" clId="{30A62071-393B-4F3C-AA0A-4F2250DD3799}" dt="2025-04-08T22:27:17.918" v="54" actId="478"/>
          <ac:spMkLst>
            <pc:docMk/>
            <pc:sldMk cId="942868540" sldId="259"/>
            <ac:spMk id="2" creationId="{20792317-E436-4FC4-4877-11DCDA2DD0D7}"/>
          </ac:spMkLst>
        </pc:spChg>
        <pc:spChg chg="del">
          <ac:chgData name="Natasha Doherty" userId="2f65fbf4-2eeb-41a6-a4bf-8744b8cf020e" providerId="ADAL" clId="{30A62071-393B-4F3C-AA0A-4F2250DD3799}" dt="2025-04-08T22:27:02.632" v="52" actId="478"/>
          <ac:spMkLst>
            <pc:docMk/>
            <pc:sldMk cId="942868540" sldId="259"/>
            <ac:spMk id="3" creationId="{EC44BC61-1D60-67D2-46C8-EEEE6F4883A6}"/>
          </ac:spMkLst>
        </pc:spChg>
        <pc:picChg chg="del">
          <ac:chgData name="Natasha Doherty" userId="2f65fbf4-2eeb-41a6-a4bf-8744b8cf020e" providerId="ADAL" clId="{30A62071-393B-4F3C-AA0A-4F2250DD3799}" dt="2025-04-08T22:26:57.502" v="51" actId="478"/>
          <ac:picMkLst>
            <pc:docMk/>
            <pc:sldMk cId="942868540" sldId="259"/>
            <ac:picMk id="4" creationId="{0C0156B0-0E30-FC4F-4BA0-20DBBC1CFD69}"/>
          </ac:picMkLst>
        </pc:picChg>
      </pc:sldChg>
      <pc:sldChg chg="addSp delSp modSp add mod">
        <pc:chgData name="Natasha Doherty" userId="2f65fbf4-2eeb-41a6-a4bf-8744b8cf020e" providerId="ADAL" clId="{30A62071-393B-4F3C-AA0A-4F2250DD3799}" dt="2025-04-09T02:53:22.668" v="87" actId="20577"/>
        <pc:sldMkLst>
          <pc:docMk/>
          <pc:sldMk cId="1430183139" sldId="260"/>
        </pc:sldMkLst>
        <pc:spChg chg="add mod">
          <ac:chgData name="Natasha Doherty" userId="2f65fbf4-2eeb-41a6-a4bf-8744b8cf020e" providerId="ADAL" clId="{30A62071-393B-4F3C-AA0A-4F2250DD3799}" dt="2025-04-08T22:27:38.647" v="59" actId="207"/>
          <ac:spMkLst>
            <pc:docMk/>
            <pc:sldMk cId="1430183139" sldId="260"/>
            <ac:spMk id="3" creationId="{5F755BC3-858F-ADCE-B140-ABA683BE6785}"/>
          </ac:spMkLst>
        </pc:spChg>
        <pc:spChg chg="del">
          <ac:chgData name="Natasha Doherty" userId="2f65fbf4-2eeb-41a6-a4bf-8744b8cf020e" providerId="ADAL" clId="{30A62071-393B-4F3C-AA0A-4F2250DD3799}" dt="2025-04-08T22:26:53.571" v="50" actId="478"/>
          <ac:spMkLst>
            <pc:docMk/>
            <pc:sldMk cId="1430183139" sldId="260"/>
            <ac:spMk id="4" creationId="{E9B2F963-C61F-E5A7-15E5-A06621F9BB02}"/>
          </ac:spMkLst>
        </pc:spChg>
        <pc:spChg chg="add mod">
          <ac:chgData name="Natasha Doherty" userId="2f65fbf4-2eeb-41a6-a4bf-8744b8cf020e" providerId="ADAL" clId="{30A62071-393B-4F3C-AA0A-4F2250DD3799}" dt="2025-04-08T22:27:28.374" v="56" actId="1076"/>
          <ac:spMkLst>
            <pc:docMk/>
            <pc:sldMk cId="1430183139" sldId="260"/>
            <ac:spMk id="5" creationId="{C90E1930-7977-73EB-B503-7A42D55B32FC}"/>
          </ac:spMkLst>
        </pc:spChg>
        <pc:spChg chg="mod">
          <ac:chgData name="Natasha Doherty" userId="2f65fbf4-2eeb-41a6-a4bf-8744b8cf020e" providerId="ADAL" clId="{30A62071-393B-4F3C-AA0A-4F2250DD3799}" dt="2025-04-09T02:53:22.668" v="87" actId="20577"/>
          <ac:spMkLst>
            <pc:docMk/>
            <pc:sldMk cId="1430183139" sldId="260"/>
            <ac:spMk id="6" creationId="{754C3064-7EDA-B866-7AA4-BC9F12FA6F13}"/>
          </ac:spMkLst>
        </pc:spChg>
        <pc:spChg chg="add mod">
          <ac:chgData name="Natasha Doherty" userId="2f65fbf4-2eeb-41a6-a4bf-8744b8cf020e" providerId="ADAL" clId="{30A62071-393B-4F3C-AA0A-4F2250DD3799}" dt="2025-04-08T22:27:28.374" v="56" actId="1076"/>
          <ac:spMkLst>
            <pc:docMk/>
            <pc:sldMk cId="1430183139" sldId="260"/>
            <ac:spMk id="7" creationId="{55D5A645-4A0B-DFDF-BDA9-AA5E86CD7F17}"/>
          </ac:spMkLst>
        </pc:spChg>
        <pc:spChg chg="add mod">
          <ac:chgData name="Natasha Doherty" userId="2f65fbf4-2eeb-41a6-a4bf-8744b8cf020e" providerId="ADAL" clId="{30A62071-393B-4F3C-AA0A-4F2250DD3799}" dt="2025-04-08T22:27:28.374" v="56" actId="1076"/>
          <ac:spMkLst>
            <pc:docMk/>
            <pc:sldMk cId="1430183139" sldId="260"/>
            <ac:spMk id="11" creationId="{48F4F4F3-10F7-045C-FBA0-EF150DB57B1E}"/>
          </ac:spMkLst>
        </pc:spChg>
        <pc:spChg chg="add mod">
          <ac:chgData name="Natasha Doherty" userId="2f65fbf4-2eeb-41a6-a4bf-8744b8cf020e" providerId="ADAL" clId="{30A62071-393B-4F3C-AA0A-4F2250DD3799}" dt="2025-04-08T22:28:06.190" v="67" actId="207"/>
          <ac:spMkLst>
            <pc:docMk/>
            <pc:sldMk cId="1430183139" sldId="260"/>
            <ac:spMk id="23" creationId="{F0980BE4-9249-1DA6-D494-088FB2013E97}"/>
          </ac:spMkLst>
        </pc:spChg>
        <pc:spChg chg="add mod">
          <ac:chgData name="Natasha Doherty" userId="2f65fbf4-2eeb-41a6-a4bf-8744b8cf020e" providerId="ADAL" clId="{30A62071-393B-4F3C-AA0A-4F2250DD3799}" dt="2025-04-08T22:28:08.957" v="68" actId="207"/>
          <ac:spMkLst>
            <pc:docMk/>
            <pc:sldMk cId="1430183139" sldId="260"/>
            <ac:spMk id="24" creationId="{5CE8256B-8304-796F-396D-CA33A066E7FF}"/>
          </ac:spMkLst>
        </pc:spChg>
        <pc:spChg chg="add mod">
          <ac:chgData name="Natasha Doherty" userId="2f65fbf4-2eeb-41a6-a4bf-8744b8cf020e" providerId="ADAL" clId="{30A62071-393B-4F3C-AA0A-4F2250DD3799}" dt="2025-04-08T22:28:14.019" v="70" actId="207"/>
          <ac:spMkLst>
            <pc:docMk/>
            <pc:sldMk cId="1430183139" sldId="260"/>
            <ac:spMk id="25" creationId="{351B141E-31D6-5426-26DA-831B0F140898}"/>
          </ac:spMkLst>
        </pc:spChg>
        <pc:spChg chg="add mod">
          <ac:chgData name="Natasha Doherty" userId="2f65fbf4-2eeb-41a6-a4bf-8744b8cf020e" providerId="ADAL" clId="{30A62071-393B-4F3C-AA0A-4F2250DD3799}" dt="2025-04-08T22:28:11.523" v="69" actId="207"/>
          <ac:spMkLst>
            <pc:docMk/>
            <pc:sldMk cId="1430183139" sldId="260"/>
            <ac:spMk id="26" creationId="{1CB53B4F-D25A-7EF1-DBDF-12CF651DFEFA}"/>
          </ac:spMkLst>
        </pc:spChg>
        <pc:spChg chg="add mod">
          <ac:chgData name="Natasha Doherty" userId="2f65fbf4-2eeb-41a6-a4bf-8744b8cf020e" providerId="ADAL" clId="{30A62071-393B-4F3C-AA0A-4F2250DD3799}" dt="2025-04-08T22:29:49.902" v="73" actId="207"/>
          <ac:spMkLst>
            <pc:docMk/>
            <pc:sldMk cId="1430183139" sldId="260"/>
            <ac:spMk id="27" creationId="{09B9C309-337A-F9D1-BDBC-2ABD803762EE}"/>
          </ac:spMkLst>
        </pc:spChg>
        <pc:spChg chg="add mod">
          <ac:chgData name="Natasha Doherty" userId="2f65fbf4-2eeb-41a6-a4bf-8744b8cf020e" providerId="ADAL" clId="{30A62071-393B-4F3C-AA0A-4F2250DD3799}" dt="2025-04-08T22:28:21.222" v="72" actId="207"/>
          <ac:spMkLst>
            <pc:docMk/>
            <pc:sldMk cId="1430183139" sldId="260"/>
            <ac:spMk id="28" creationId="{153B0509-7CAF-610A-F2A6-E00A6B32AB2C}"/>
          </ac:spMkLst>
        </pc:spChg>
        <pc:spChg chg="mod">
          <ac:chgData name="Natasha Doherty" userId="2f65fbf4-2eeb-41a6-a4bf-8744b8cf020e" providerId="ADAL" clId="{30A62071-393B-4F3C-AA0A-4F2250DD3799}" dt="2025-04-08T22:29:54.295" v="74" actId="207"/>
          <ac:spMkLst>
            <pc:docMk/>
            <pc:sldMk cId="1430183139" sldId="260"/>
            <ac:spMk id="29" creationId="{BF7C2E35-47EB-5395-6122-68C7026506B4}"/>
          </ac:spMkLst>
        </pc:spChg>
        <pc:graphicFrameChg chg="del">
          <ac:chgData name="Natasha Doherty" userId="2f65fbf4-2eeb-41a6-a4bf-8744b8cf020e" providerId="ADAL" clId="{30A62071-393B-4F3C-AA0A-4F2250DD3799}" dt="2025-04-08T22:26:51.879" v="49" actId="478"/>
          <ac:graphicFrameMkLst>
            <pc:docMk/>
            <pc:sldMk cId="1430183139" sldId="260"/>
            <ac:graphicFrameMk id="9" creationId="{936AB4A4-BD2E-EB50-A810-E4E9CED15797}"/>
          </ac:graphicFrameMkLst>
        </pc:graphicFrameChg>
        <pc:graphicFrameChg chg="del">
          <ac:chgData name="Natasha Doherty" userId="2f65fbf4-2eeb-41a6-a4bf-8744b8cf020e" providerId="ADAL" clId="{30A62071-393B-4F3C-AA0A-4F2250DD3799}" dt="2025-04-08T22:26:50.268" v="48" actId="478"/>
          <ac:graphicFrameMkLst>
            <pc:docMk/>
            <pc:sldMk cId="1430183139" sldId="260"/>
            <ac:graphicFrameMk id="10" creationId="{F2371B75-DB3C-3CE2-507D-157EF7701E06}"/>
          </ac:graphicFrameMkLst>
        </pc:graphicFrameChg>
        <pc:graphicFrameChg chg="modGraphic">
          <ac:chgData name="Natasha Doherty" userId="2f65fbf4-2eeb-41a6-a4bf-8744b8cf020e" providerId="ADAL" clId="{30A62071-393B-4F3C-AA0A-4F2250DD3799}" dt="2025-04-09T02:53:05.753" v="82" actId="207"/>
          <ac:graphicFrameMkLst>
            <pc:docMk/>
            <pc:sldMk cId="1430183139" sldId="260"/>
            <ac:graphicFrameMk id="12" creationId="{49B79347-50F0-1141-8247-AB7D0AFAC60E}"/>
          </ac:graphicFrameMkLst>
        </pc:graphicFrameChg>
        <pc:graphicFrameChg chg="modGraphic">
          <ac:chgData name="Natasha Doherty" userId="2f65fbf4-2eeb-41a6-a4bf-8744b8cf020e" providerId="ADAL" clId="{30A62071-393B-4F3C-AA0A-4F2250DD3799}" dt="2025-04-09T02:53:09.560" v="83" actId="207"/>
          <ac:graphicFrameMkLst>
            <pc:docMk/>
            <pc:sldMk cId="1430183139" sldId="260"/>
            <ac:graphicFrameMk id="15" creationId="{914A43C4-8EF6-D744-5752-A9998ED56B8A}"/>
          </ac:graphicFrameMkLst>
        </pc:graphicFrameChg>
        <pc:graphicFrameChg chg="modGraphic">
          <ac:chgData name="Natasha Doherty" userId="2f65fbf4-2eeb-41a6-a4bf-8744b8cf020e" providerId="ADAL" clId="{30A62071-393B-4F3C-AA0A-4F2250DD3799}" dt="2025-04-09T02:53:13.028" v="84" actId="207"/>
          <ac:graphicFrameMkLst>
            <pc:docMk/>
            <pc:sldMk cId="1430183139" sldId="260"/>
            <ac:graphicFrameMk id="16" creationId="{0B1F4B6B-B187-81B0-1584-4A977FCF0096}"/>
          </ac:graphicFrameMkLst>
        </pc:graphicFrameChg>
        <pc:graphicFrameChg chg="mod modGraphic">
          <ac:chgData name="Natasha Doherty" userId="2f65fbf4-2eeb-41a6-a4bf-8744b8cf020e" providerId="ADAL" clId="{30A62071-393B-4F3C-AA0A-4F2250DD3799}" dt="2025-04-09T02:53:17.047" v="85" actId="207"/>
          <ac:graphicFrameMkLst>
            <pc:docMk/>
            <pc:sldMk cId="1430183139" sldId="260"/>
            <ac:graphicFrameMk id="18" creationId="{7BB08A60-11B1-9A20-984F-7082ACB6F4F0}"/>
          </ac:graphicFrameMkLst>
        </pc:graphicFrameChg>
        <pc:graphicFrameChg chg="modGraphic">
          <ac:chgData name="Natasha Doherty" userId="2f65fbf4-2eeb-41a6-a4bf-8744b8cf020e" providerId="ADAL" clId="{30A62071-393B-4F3C-AA0A-4F2250DD3799}" dt="2025-04-08T22:35:59.692" v="81" actId="207"/>
          <ac:graphicFrameMkLst>
            <pc:docMk/>
            <pc:sldMk cId="1430183139" sldId="260"/>
            <ac:graphicFrameMk id="22" creationId="{167C91C6-E7CE-3AE2-DE9F-D20D03E6F5D0}"/>
          </ac:graphicFrameMkLst>
        </pc:graphicFrameChg>
        <pc:picChg chg="mod">
          <ac:chgData name="Natasha Doherty" userId="2f65fbf4-2eeb-41a6-a4bf-8744b8cf020e" providerId="ADAL" clId="{30A62071-393B-4F3C-AA0A-4F2250DD3799}" dt="2025-04-08T22:26:47.995" v="47" actId="14100"/>
          <ac:picMkLst>
            <pc:docMk/>
            <pc:sldMk cId="1430183139" sldId="260"/>
            <ac:picMk id="8" creationId="{B8068919-0950-8CC4-D8CF-F3C16F0E0D72}"/>
          </ac:picMkLst>
        </pc:picChg>
      </pc:sldChg>
      <pc:sldMasterChg chg="del delSldLayout">
        <pc:chgData name="Natasha Doherty" userId="2f65fbf4-2eeb-41a6-a4bf-8744b8cf020e" providerId="ADAL" clId="{30A62071-393B-4F3C-AA0A-4F2250DD3799}" dt="2025-04-09T02:53:35.178" v="88" actId="47"/>
        <pc:sldMasterMkLst>
          <pc:docMk/>
          <pc:sldMasterMk cId="3317512998" sldId="2147483660"/>
        </pc:sldMasterMkLst>
        <pc:sldLayoutChg chg="del">
          <pc:chgData name="Natasha Doherty" userId="2f65fbf4-2eeb-41a6-a4bf-8744b8cf020e" providerId="ADAL" clId="{30A62071-393B-4F3C-AA0A-4F2250DD3799}" dt="2025-04-09T02:53:35.178" v="88" actId="47"/>
          <pc:sldLayoutMkLst>
            <pc:docMk/>
            <pc:sldMasterMk cId="3317512998" sldId="2147483660"/>
            <pc:sldLayoutMk cId="1341581393" sldId="2147483661"/>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543942646" sldId="2147483662"/>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397339689" sldId="2147483663"/>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193076001" sldId="2147483664"/>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331722666" sldId="2147483665"/>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2824467708" sldId="2147483666"/>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918920558" sldId="2147483667"/>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1660228876" sldId="2147483668"/>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1927972870" sldId="2147483669"/>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652779486" sldId="2147483670"/>
          </pc:sldLayoutMkLst>
        </pc:sldLayoutChg>
        <pc:sldLayoutChg chg="del">
          <pc:chgData name="Natasha Doherty" userId="2f65fbf4-2eeb-41a6-a4bf-8744b8cf020e" providerId="ADAL" clId="{30A62071-393B-4F3C-AA0A-4F2250DD3799}" dt="2025-04-09T02:53:35.178" v="88" actId="47"/>
          <pc:sldLayoutMkLst>
            <pc:docMk/>
            <pc:sldMasterMk cId="3317512998" sldId="2147483660"/>
            <pc:sldLayoutMk cId="3771134081" sldId="2147483671"/>
          </pc:sldLayoutMkLst>
        </pc:sldLayoutChg>
      </pc:sldMaster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9/04/2025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DBC4-2942-5A58-B9EB-4C0323E75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01C38-DC7C-2A19-F6D8-68A5BD631944}"/>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B433AD53-0A07-D947-251F-4CB758818FE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23BEE9B-ED1E-B1AB-8A88-618B1B613A3C}"/>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0122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994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97078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9556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933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45199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96305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07038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2135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646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41507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16526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4/9/2025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200203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95086445"/>
              </p:ext>
            </p:extLst>
          </p:nvPr>
        </p:nvGraphicFramePr>
        <p:xfrm>
          <a:off x="1702546" y="3914509"/>
          <a:ext cx="9194896" cy="218174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3D1006)</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Program Logic</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template that can help to examine what will occur as the result of a program, change or investment</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406684416"/>
              </p:ext>
            </p:extLst>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Co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833809974"/>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3D1006 – Program Logic</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CA93C4F0-10F5-1759-A12F-96731BF6255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E418105-CBE5-18A4-9153-7B8DA6D5C44B}"/>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E418105-CBE5-18A4-9153-7B8DA6D5C44B}"/>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54C3064-7EDA-B866-7AA4-BC9F12FA6F13}"/>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B8068919-0950-8CC4-D8CF-F3C16F0E0D72}"/>
              </a:ext>
            </a:extLst>
          </p:cNvPr>
          <p:cNvPicPr>
            <a:picLocks noChangeAspect="1"/>
          </p:cNvPicPr>
          <p:nvPr/>
        </p:nvPicPr>
        <p:blipFill>
          <a:blip r:embed="rId6"/>
          <a:stretch>
            <a:fillRect/>
          </a:stretch>
        </p:blipFill>
        <p:spPr>
          <a:xfrm>
            <a:off x="633432" y="840578"/>
            <a:ext cx="2746262" cy="414692"/>
          </a:xfrm>
          <a:prstGeom prst="rect">
            <a:avLst/>
          </a:prstGeom>
        </p:spPr>
      </p:pic>
      <p:cxnSp>
        <p:nvCxnSpPr>
          <p:cNvPr id="14" name="Straight Connector 13">
            <a:extLst>
              <a:ext uri="{FF2B5EF4-FFF2-40B4-BE49-F238E27FC236}">
                <a16:creationId xmlns:a16="http://schemas.microsoft.com/office/drawing/2014/main" id="{72DF70E2-AD21-8F71-9ABC-4C5D7DDD8ABF}"/>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F5A316B-5297-01E7-D6D0-F77A68A09B4F}"/>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3D1006 – Program Logic</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F51BA5C-1B39-5857-3C9C-6D624575F2A1}"/>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C569B390-60BC-20AD-9CB5-72AE4D7E2C4E}"/>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336059C-DA87-F5AF-0B62-ED5090142268}"/>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B993316-7B66-774E-6F50-A36981CE672B}"/>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F755BC3-858F-ADCE-B140-ABA683BE6785}"/>
              </a:ext>
            </a:extLst>
          </p:cNvPr>
          <p:cNvSpPr/>
          <p:nvPr/>
        </p:nvSpPr>
        <p:spPr>
          <a:xfrm>
            <a:off x="0" y="1504712"/>
            <a:ext cx="12599988" cy="523221"/>
          </a:xfrm>
          <a:prstGeom prst="rect">
            <a:avLst/>
          </a:prstGeom>
          <a:solidFill>
            <a:schemeClr val="accent6"/>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C90E1930-7977-73EB-B503-7A42D55B32FC}"/>
              </a:ext>
            </a:extLst>
          </p:cNvPr>
          <p:cNvSpPr txBox="1"/>
          <p:nvPr/>
        </p:nvSpPr>
        <p:spPr>
          <a:xfrm>
            <a:off x="1211440" y="1508868"/>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Program Logic </a:t>
            </a:r>
          </a:p>
        </p:txBody>
      </p:sp>
      <p:sp>
        <p:nvSpPr>
          <p:cNvPr id="7" name="TextBox 6">
            <a:extLst>
              <a:ext uri="{FF2B5EF4-FFF2-40B4-BE49-F238E27FC236}">
                <a16:creationId xmlns:a16="http://schemas.microsoft.com/office/drawing/2014/main" id="{55D5A645-4A0B-DFDF-BDA9-AA5E86CD7F17}"/>
              </a:ext>
            </a:extLst>
          </p:cNvPr>
          <p:cNvSpPr txBox="1"/>
          <p:nvPr/>
        </p:nvSpPr>
        <p:spPr>
          <a:xfrm>
            <a:off x="632652" y="7460405"/>
            <a:ext cx="1958196" cy="215444"/>
          </a:xfrm>
          <a:prstGeom prst="rect">
            <a:avLst/>
          </a:prstGeom>
          <a:noFill/>
        </p:spPr>
        <p:txBody>
          <a:bodyPr wrap="square" rtlCol="0">
            <a:spAutoFit/>
          </a:bodyPr>
          <a:lstStyle/>
          <a:p>
            <a:r>
              <a:rPr lang="en-AU" sz="800">
                <a:solidFill>
                  <a:prstClr val="black"/>
                </a:solidFill>
                <a:latin typeface="Montserrat Light" panose="00000400000000000000" pitchFamily="2" charset="0"/>
              </a:rPr>
              <a:t>Version 1</a:t>
            </a:r>
          </a:p>
        </p:txBody>
      </p:sp>
      <p:sp>
        <p:nvSpPr>
          <p:cNvPr id="11" name="TextBox 10">
            <a:extLst>
              <a:ext uri="{FF2B5EF4-FFF2-40B4-BE49-F238E27FC236}">
                <a16:creationId xmlns:a16="http://schemas.microsoft.com/office/drawing/2014/main" id="{48F4F4F3-10F7-045C-FBA0-EF150DB57B1E}"/>
              </a:ext>
            </a:extLst>
          </p:cNvPr>
          <p:cNvSpPr txBox="1"/>
          <p:nvPr/>
        </p:nvSpPr>
        <p:spPr>
          <a:xfrm>
            <a:off x="592696" y="2206210"/>
            <a:ext cx="11634941" cy="646331"/>
          </a:xfrm>
          <a:prstGeom prst="rect">
            <a:avLst/>
          </a:prstGeom>
          <a:noFill/>
        </p:spPr>
        <p:txBody>
          <a:bodyPr wrap="square" lIns="91440" tIns="45720" rIns="91440" bIns="45720" anchor="t">
            <a:spAutoFit/>
          </a:bodyPr>
          <a:lstStyle/>
          <a:p>
            <a:pPr defTabSz="1180239"/>
            <a:r>
              <a:rPr lang="en-US" sz="1200" dirty="0">
                <a:solidFill>
                  <a:prstClr val="black"/>
                </a:solidFill>
                <a:latin typeface="Montserrat Light" panose="00000400000000000000" pitchFamily="2" charset="0"/>
              </a:rPr>
              <a:t>A logic model helps you visually represent the relationships among the inputs, activities, outputs, impact and outcomes of a program. It outlines the sequence of cause-and-effect relationships between the different elements in a program in order to explain the thinking behind its design and how it produces the desired results and thereby predict the effectiveness of a program. </a:t>
            </a:r>
          </a:p>
        </p:txBody>
      </p:sp>
      <p:graphicFrame>
        <p:nvGraphicFramePr>
          <p:cNvPr id="12" name="Table 11">
            <a:extLst>
              <a:ext uri="{FF2B5EF4-FFF2-40B4-BE49-F238E27FC236}">
                <a16:creationId xmlns:a16="http://schemas.microsoft.com/office/drawing/2014/main" id="{49B79347-50F0-1141-8247-AB7D0AFAC60E}"/>
              </a:ext>
            </a:extLst>
          </p:cNvPr>
          <p:cNvGraphicFramePr>
            <a:graphicFrameLocks noGrp="1"/>
          </p:cNvGraphicFramePr>
          <p:nvPr>
            <p:extLst>
              <p:ext uri="{D42A27DB-BD31-4B8C-83A1-F6EECF244321}">
                <p14:modId xmlns:p14="http://schemas.microsoft.com/office/powerpoint/2010/main" val="2454239600"/>
              </p:ext>
            </p:extLst>
          </p:nvPr>
        </p:nvGraphicFramePr>
        <p:xfrm>
          <a:off x="787289" y="3004110"/>
          <a:ext cx="1782782" cy="4811014"/>
        </p:xfrm>
        <a:graphic>
          <a:graphicData uri="http://schemas.openxmlformats.org/drawingml/2006/table">
            <a:tbl>
              <a:tblPr firstRow="1" bandRow="1"/>
              <a:tblGrid>
                <a:gridCol w="1782782">
                  <a:extLst>
                    <a:ext uri="{9D8B030D-6E8A-4147-A177-3AD203B41FA5}">
                      <a16:colId xmlns:a16="http://schemas.microsoft.com/office/drawing/2014/main" val="2204253863"/>
                    </a:ext>
                  </a:extLst>
                </a:gridCol>
              </a:tblGrid>
              <a:tr h="370840">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200" kern="1200" dirty="0">
                          <a:solidFill>
                            <a:srgbClr val="FFFFFF"/>
                          </a:solidFill>
                          <a:latin typeface="Montserrat Light" panose="00000400000000000000" pitchFamily="2" charset="0"/>
                          <a:ea typeface="+mn-ea"/>
                          <a:cs typeface="+mn-cs"/>
                        </a:rPr>
                        <a:t>INPUT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840757695"/>
                  </a:ext>
                </a:extLst>
              </a:tr>
              <a:tr h="370840">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6611977"/>
                  </a:ext>
                </a:extLst>
              </a:tr>
            </a:tbl>
          </a:graphicData>
        </a:graphic>
      </p:graphicFrame>
      <p:graphicFrame>
        <p:nvGraphicFramePr>
          <p:cNvPr id="15" name="Table 14">
            <a:extLst>
              <a:ext uri="{FF2B5EF4-FFF2-40B4-BE49-F238E27FC236}">
                <a16:creationId xmlns:a16="http://schemas.microsoft.com/office/drawing/2014/main" id="{914A43C4-8EF6-D744-5752-A9998ED56B8A}"/>
              </a:ext>
            </a:extLst>
          </p:cNvPr>
          <p:cNvGraphicFramePr>
            <a:graphicFrameLocks noGrp="1"/>
          </p:cNvGraphicFramePr>
          <p:nvPr>
            <p:extLst>
              <p:ext uri="{D42A27DB-BD31-4B8C-83A1-F6EECF244321}">
                <p14:modId xmlns:p14="http://schemas.microsoft.com/office/powerpoint/2010/main" val="3506608043"/>
              </p:ext>
            </p:extLst>
          </p:nvPr>
        </p:nvGraphicFramePr>
        <p:xfrm>
          <a:off x="2796479" y="3004110"/>
          <a:ext cx="1782782" cy="4811014"/>
        </p:xfrm>
        <a:graphic>
          <a:graphicData uri="http://schemas.openxmlformats.org/drawingml/2006/table">
            <a:tbl>
              <a:tblPr firstRow="1" bandRow="1"/>
              <a:tblGrid>
                <a:gridCol w="1782782">
                  <a:extLst>
                    <a:ext uri="{9D8B030D-6E8A-4147-A177-3AD203B41FA5}">
                      <a16:colId xmlns:a16="http://schemas.microsoft.com/office/drawing/2014/main" val="2204253863"/>
                    </a:ext>
                  </a:extLst>
                </a:gridCol>
              </a:tblGrid>
              <a:tr h="370840">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200" kern="1200" dirty="0">
                          <a:solidFill>
                            <a:srgbClr val="FFFFFF"/>
                          </a:solidFill>
                          <a:latin typeface="Montserrat Light" panose="00000400000000000000" pitchFamily="2" charset="0"/>
                          <a:ea typeface="+mn-ea"/>
                          <a:cs typeface="+mn-cs"/>
                        </a:rPr>
                        <a:t>ACTIVITIES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840757695"/>
                  </a:ext>
                </a:extLst>
              </a:tr>
              <a:tr h="370840">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6611977"/>
                  </a:ext>
                </a:extLst>
              </a:tr>
            </a:tbl>
          </a:graphicData>
        </a:graphic>
      </p:graphicFrame>
      <p:graphicFrame>
        <p:nvGraphicFramePr>
          <p:cNvPr id="16" name="Table 15">
            <a:extLst>
              <a:ext uri="{FF2B5EF4-FFF2-40B4-BE49-F238E27FC236}">
                <a16:creationId xmlns:a16="http://schemas.microsoft.com/office/drawing/2014/main" id="{0B1F4B6B-B187-81B0-1584-4A977FCF0096}"/>
              </a:ext>
            </a:extLst>
          </p:cNvPr>
          <p:cNvGraphicFramePr>
            <a:graphicFrameLocks noGrp="1"/>
          </p:cNvGraphicFramePr>
          <p:nvPr>
            <p:extLst>
              <p:ext uri="{D42A27DB-BD31-4B8C-83A1-F6EECF244321}">
                <p14:modId xmlns:p14="http://schemas.microsoft.com/office/powerpoint/2010/main" val="772876003"/>
              </p:ext>
            </p:extLst>
          </p:nvPr>
        </p:nvGraphicFramePr>
        <p:xfrm>
          <a:off x="4805669" y="3004110"/>
          <a:ext cx="1782782" cy="4811014"/>
        </p:xfrm>
        <a:graphic>
          <a:graphicData uri="http://schemas.openxmlformats.org/drawingml/2006/table">
            <a:tbl>
              <a:tblPr firstRow="1" bandRow="1"/>
              <a:tblGrid>
                <a:gridCol w="1782782">
                  <a:extLst>
                    <a:ext uri="{9D8B030D-6E8A-4147-A177-3AD203B41FA5}">
                      <a16:colId xmlns:a16="http://schemas.microsoft.com/office/drawing/2014/main" val="2204253863"/>
                    </a:ext>
                  </a:extLst>
                </a:gridCol>
              </a:tblGrid>
              <a:tr h="370840">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200" kern="1200" dirty="0">
                          <a:solidFill>
                            <a:srgbClr val="FFFFFF"/>
                          </a:solidFill>
                          <a:latin typeface="Montserrat Light" panose="00000400000000000000" pitchFamily="2" charset="0"/>
                          <a:ea typeface="+mn-ea"/>
                          <a:cs typeface="+mn-cs"/>
                        </a:rPr>
                        <a:t>OUTPUTS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840757695"/>
                  </a:ext>
                </a:extLst>
              </a:tr>
              <a:tr h="370840">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6611977"/>
                  </a:ext>
                </a:extLst>
              </a:tr>
            </a:tbl>
          </a:graphicData>
        </a:graphic>
      </p:graphicFrame>
      <p:graphicFrame>
        <p:nvGraphicFramePr>
          <p:cNvPr id="18" name="Table 17">
            <a:extLst>
              <a:ext uri="{FF2B5EF4-FFF2-40B4-BE49-F238E27FC236}">
                <a16:creationId xmlns:a16="http://schemas.microsoft.com/office/drawing/2014/main" id="{7BB08A60-11B1-9A20-984F-7082ACB6F4F0}"/>
              </a:ext>
            </a:extLst>
          </p:cNvPr>
          <p:cNvGraphicFramePr>
            <a:graphicFrameLocks noGrp="1"/>
          </p:cNvGraphicFramePr>
          <p:nvPr>
            <p:extLst>
              <p:ext uri="{D42A27DB-BD31-4B8C-83A1-F6EECF244321}">
                <p14:modId xmlns:p14="http://schemas.microsoft.com/office/powerpoint/2010/main" val="1576020661"/>
              </p:ext>
            </p:extLst>
          </p:nvPr>
        </p:nvGraphicFramePr>
        <p:xfrm>
          <a:off x="6845399" y="3053555"/>
          <a:ext cx="3974248" cy="2319502"/>
        </p:xfrm>
        <a:graphic>
          <a:graphicData uri="http://schemas.openxmlformats.org/drawingml/2006/table">
            <a:tbl>
              <a:tblPr firstRow="1" bandRow="1"/>
              <a:tblGrid>
                <a:gridCol w="1987124">
                  <a:extLst>
                    <a:ext uri="{9D8B030D-6E8A-4147-A177-3AD203B41FA5}">
                      <a16:colId xmlns:a16="http://schemas.microsoft.com/office/drawing/2014/main" val="2204253863"/>
                    </a:ext>
                  </a:extLst>
                </a:gridCol>
                <a:gridCol w="1987124">
                  <a:extLst>
                    <a:ext uri="{9D8B030D-6E8A-4147-A177-3AD203B41FA5}">
                      <a16:colId xmlns:a16="http://schemas.microsoft.com/office/drawing/2014/main" val="644000786"/>
                    </a:ext>
                  </a:extLst>
                </a:gridCol>
              </a:tblGrid>
              <a:tr h="326096">
                <a:tc gridSpan="2">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200" kern="1200" dirty="0">
                          <a:solidFill>
                            <a:srgbClr val="FFFFFF"/>
                          </a:solidFill>
                          <a:latin typeface="Montserrat Light" panose="00000400000000000000" pitchFamily="2" charset="0"/>
                          <a:ea typeface="+mn-ea"/>
                          <a:cs typeface="+mn-cs"/>
                        </a:rPr>
                        <a:t>OUTCOMES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hMerge="1">
                  <a:txBody>
                    <a:bodyPr/>
                    <a:lstStyle/>
                    <a:p>
                      <a:pPr algn="ctr"/>
                      <a:endParaRPr lang="en-AU" sz="1200" kern="1200" dirty="0">
                        <a:solidFill>
                          <a:schemeClr val="bg1"/>
                        </a:solidFill>
                        <a:latin typeface="Montserrat Light" panose="00000400000000000000" pitchFamily="2" charset="0"/>
                        <a:ea typeface="+mn-ea"/>
                        <a:cs typeface="+mn-cs"/>
                      </a:endParaRPr>
                    </a:p>
                  </a:txBody>
                  <a:tcPr anchor="ctr">
                    <a:solidFill>
                      <a:srgbClr val="257B34"/>
                    </a:solidFill>
                  </a:tcPr>
                </a:tc>
                <a:extLst>
                  <a:ext uri="{0D108BD9-81ED-4DB2-BD59-A6C34878D82A}">
                    <a16:rowId xmlns:a16="http://schemas.microsoft.com/office/drawing/2014/main" val="3840757695"/>
                  </a:ext>
                </a:extLst>
              </a:tr>
              <a:tr h="434795">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algn="ctr" defTabSz="914400" rtl="0" eaLnBrk="1" latinLnBrk="0" hangingPunct="1"/>
                      <a:r>
                        <a:rPr lang="en-AU" sz="1200" b="1" kern="1200" dirty="0">
                          <a:solidFill>
                            <a:schemeClr val="accent6"/>
                          </a:solidFill>
                          <a:latin typeface="Montserrat Light" panose="00000400000000000000" pitchFamily="2" charset="0"/>
                          <a:ea typeface="+mn-ea"/>
                          <a:cs typeface="+mn-cs"/>
                        </a:rPr>
                        <a:t>SHORT TERM</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algn="ctr" defTabSz="914400" rtl="0" eaLnBrk="1" latinLnBrk="0" hangingPunct="1"/>
                      <a:r>
                        <a:rPr lang="en-AU" sz="1200" b="1" kern="1200" dirty="0">
                          <a:solidFill>
                            <a:schemeClr val="accent6"/>
                          </a:solidFill>
                          <a:latin typeface="Montserrat Light" panose="00000400000000000000" pitchFamily="2" charset="0"/>
                          <a:ea typeface="+mn-ea"/>
                          <a:cs typeface="+mn-cs"/>
                        </a:rPr>
                        <a:t>LONG TERM</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17931138"/>
                  </a:ext>
                </a:extLst>
              </a:tr>
              <a:tr h="1558611">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solidFill>
                          <a:schemeClr val="accent6"/>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solidFill>
                          <a:schemeClr val="accent6"/>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6611977"/>
                  </a:ext>
                </a:extLst>
              </a:tr>
            </a:tbl>
          </a:graphicData>
        </a:graphic>
      </p:graphicFrame>
      <p:graphicFrame>
        <p:nvGraphicFramePr>
          <p:cNvPr id="22" name="Table 21">
            <a:extLst>
              <a:ext uri="{FF2B5EF4-FFF2-40B4-BE49-F238E27FC236}">
                <a16:creationId xmlns:a16="http://schemas.microsoft.com/office/drawing/2014/main" id="{167C91C6-E7CE-3AE2-DE9F-D20D03E6F5D0}"/>
              </a:ext>
            </a:extLst>
          </p:cNvPr>
          <p:cNvGraphicFramePr>
            <a:graphicFrameLocks noGrp="1"/>
          </p:cNvGraphicFramePr>
          <p:nvPr>
            <p:extLst>
              <p:ext uri="{D42A27DB-BD31-4B8C-83A1-F6EECF244321}">
                <p14:modId xmlns:p14="http://schemas.microsoft.com/office/powerpoint/2010/main" val="556853434"/>
              </p:ext>
            </p:extLst>
          </p:nvPr>
        </p:nvGraphicFramePr>
        <p:xfrm>
          <a:off x="6863328" y="5599756"/>
          <a:ext cx="3974248" cy="1484041"/>
        </p:xfrm>
        <a:graphic>
          <a:graphicData uri="http://schemas.openxmlformats.org/drawingml/2006/table">
            <a:tbl>
              <a:tblPr firstRow="1" bandRow="1"/>
              <a:tblGrid>
                <a:gridCol w="3974248">
                  <a:extLst>
                    <a:ext uri="{9D8B030D-6E8A-4147-A177-3AD203B41FA5}">
                      <a16:colId xmlns:a16="http://schemas.microsoft.com/office/drawing/2014/main" val="2204253863"/>
                    </a:ext>
                  </a:extLst>
                </a:gridCol>
              </a:tblGrid>
              <a:tr h="253101">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200" kern="1200" dirty="0">
                          <a:solidFill>
                            <a:srgbClr val="FFFFFF"/>
                          </a:solidFill>
                          <a:latin typeface="Montserrat Light" panose="00000400000000000000" pitchFamily="2" charset="0"/>
                          <a:ea typeface="+mn-ea"/>
                          <a:cs typeface="+mn-cs"/>
                        </a:rPr>
                        <a:t>IMPACT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840757695"/>
                  </a:ext>
                </a:extLst>
              </a:tr>
              <a:tr h="1209721">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6611977"/>
                  </a:ext>
                </a:extLst>
              </a:tr>
            </a:tbl>
          </a:graphicData>
        </a:graphic>
      </p:graphicFrame>
      <p:sp>
        <p:nvSpPr>
          <p:cNvPr id="23" name="Arrow: Right 22">
            <a:extLst>
              <a:ext uri="{FF2B5EF4-FFF2-40B4-BE49-F238E27FC236}">
                <a16:creationId xmlns:a16="http://schemas.microsoft.com/office/drawing/2014/main" id="{F0980BE4-9249-1DA6-D494-088FB2013E97}"/>
              </a:ext>
            </a:extLst>
          </p:cNvPr>
          <p:cNvSpPr/>
          <p:nvPr/>
        </p:nvSpPr>
        <p:spPr>
          <a:xfrm>
            <a:off x="2590849" y="4998028"/>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4" name="Arrow: Right 23">
            <a:extLst>
              <a:ext uri="{FF2B5EF4-FFF2-40B4-BE49-F238E27FC236}">
                <a16:creationId xmlns:a16="http://schemas.microsoft.com/office/drawing/2014/main" id="{5CE8256B-8304-796F-396D-CA33A066E7FF}"/>
              </a:ext>
            </a:extLst>
          </p:cNvPr>
          <p:cNvSpPr/>
          <p:nvPr/>
        </p:nvSpPr>
        <p:spPr>
          <a:xfrm>
            <a:off x="2590849" y="3084462"/>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5" name="Arrow: Right 24">
            <a:extLst>
              <a:ext uri="{FF2B5EF4-FFF2-40B4-BE49-F238E27FC236}">
                <a16:creationId xmlns:a16="http://schemas.microsoft.com/office/drawing/2014/main" id="{351B141E-31D6-5426-26DA-831B0F140898}"/>
              </a:ext>
            </a:extLst>
          </p:cNvPr>
          <p:cNvSpPr/>
          <p:nvPr/>
        </p:nvSpPr>
        <p:spPr>
          <a:xfrm>
            <a:off x="4600039" y="5017037"/>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6" name="Arrow: Right 25">
            <a:extLst>
              <a:ext uri="{FF2B5EF4-FFF2-40B4-BE49-F238E27FC236}">
                <a16:creationId xmlns:a16="http://schemas.microsoft.com/office/drawing/2014/main" id="{1CB53B4F-D25A-7EF1-DBDF-12CF651DFEFA}"/>
              </a:ext>
            </a:extLst>
          </p:cNvPr>
          <p:cNvSpPr/>
          <p:nvPr/>
        </p:nvSpPr>
        <p:spPr>
          <a:xfrm>
            <a:off x="4600039" y="3103471"/>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7" name="Arrow: Right 26">
            <a:extLst>
              <a:ext uri="{FF2B5EF4-FFF2-40B4-BE49-F238E27FC236}">
                <a16:creationId xmlns:a16="http://schemas.microsoft.com/office/drawing/2014/main" id="{09B9C309-337A-F9D1-BDBC-2ABD803762EE}"/>
              </a:ext>
            </a:extLst>
          </p:cNvPr>
          <p:cNvSpPr/>
          <p:nvPr/>
        </p:nvSpPr>
        <p:spPr>
          <a:xfrm>
            <a:off x="6623075" y="4271054"/>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8" name="Arrow: Right 27">
            <a:extLst>
              <a:ext uri="{FF2B5EF4-FFF2-40B4-BE49-F238E27FC236}">
                <a16:creationId xmlns:a16="http://schemas.microsoft.com/office/drawing/2014/main" id="{153B0509-7CAF-610A-F2A6-E00A6B32AB2C}"/>
              </a:ext>
            </a:extLst>
          </p:cNvPr>
          <p:cNvSpPr/>
          <p:nvPr/>
        </p:nvSpPr>
        <p:spPr>
          <a:xfrm>
            <a:off x="6623075" y="3135367"/>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9" name="Arrow: Right 28">
            <a:extLst>
              <a:ext uri="{FF2B5EF4-FFF2-40B4-BE49-F238E27FC236}">
                <a16:creationId xmlns:a16="http://schemas.microsoft.com/office/drawing/2014/main" id="{BF7C2E35-47EB-5395-6122-68C7026506B4}"/>
              </a:ext>
            </a:extLst>
          </p:cNvPr>
          <p:cNvSpPr/>
          <p:nvPr/>
        </p:nvSpPr>
        <p:spPr>
          <a:xfrm rot="5400000">
            <a:off x="8747637" y="5372827"/>
            <a:ext cx="205631" cy="215444"/>
          </a:xfrm>
          <a:prstGeom prst="rightArrow">
            <a:avLst/>
          </a:prstGeom>
          <a:solidFill>
            <a:schemeClr val="accent6"/>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01831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4fa68556-e527-41a8-8fe0-ca53270d6849"/>
    <ds:schemaRef ds:uri="http://www.w3.org/XML/1998/namespace"/>
    <ds:schemaRef ds:uri="http://schemas.microsoft.com/sharepoint/v3"/>
    <ds:schemaRef ds:uri="http://purl.org/dc/elements/1.1/"/>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3b86de50-e94e-4e35-ab30-83628ca558a0"/>
    <ds:schemaRef ds:uri="http://purl.org/dc/terms/"/>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F642474E-D7C0-4643-85E0-850AC3367CA2}"/>
</file>

<file path=docProps/app.xml><?xml version="1.0" encoding="utf-8"?>
<Properties xmlns="http://schemas.openxmlformats.org/officeDocument/2006/extended-properties" xmlns:vt="http://schemas.openxmlformats.org/officeDocument/2006/docPropsVTypes">
  <Template>Office Theme</Template>
  <TotalTime>685</TotalTime>
  <Words>511</Words>
  <Application>Microsoft Office PowerPoint</Application>
  <PresentationFormat>Custom</PresentationFormat>
  <Paragraphs>75</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cp:revision>
  <dcterms:created xsi:type="dcterms:W3CDTF">2024-10-22T06:55:56Z</dcterms:created>
  <dcterms:modified xsi:type="dcterms:W3CDTF">2025-04-09T09:25:56Z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