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D2F2D7"/>
    <a:srgbClr val="F3FBF4"/>
    <a:srgbClr val="FF9999"/>
    <a:srgbClr val="FFFFCC"/>
    <a:srgbClr val="FF0000"/>
    <a:srgbClr val="34B64A"/>
    <a:srgbClr val="76D886"/>
    <a:srgbClr val="1661D5"/>
    <a:srgbClr val="D2E1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CEF15B-5B52-D727-8A01-8D6E4C2931AC}" v="36" dt="2025-05-05T05:38:00.1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Natasha Doherty" userId="2f65fbf4-2eeb-41a6-a4bf-8744b8cf020e" providerId="ADAL" clId="{350D2CFE-D3F9-45AB-9E70-402D65F7A6BB}"/>
    <pc:docChg chg="custSel addSld delSld modSld delMainMaster">
      <pc:chgData name="Natasha Doherty" userId="2f65fbf4-2eeb-41a6-a4bf-8744b8cf020e" providerId="ADAL" clId="{350D2CFE-D3F9-45AB-9E70-402D65F7A6BB}" dt="2025-04-09T04:51:13.114" v="100" actId="47"/>
      <pc:docMkLst>
        <pc:docMk/>
      </pc:docMkLst>
      <pc:sldChg chg="modSp del mod">
        <pc:chgData name="Natasha Doherty" userId="2f65fbf4-2eeb-41a6-a4bf-8744b8cf020e" providerId="ADAL" clId="{350D2CFE-D3F9-45AB-9E70-402D65F7A6BB}" dt="2025-04-09T02:56:31.887" v="58" actId="47"/>
        <pc:sldMkLst>
          <pc:docMk/>
          <pc:sldMk cId="1193283968" sldId="256"/>
        </pc:sldMkLst>
        <pc:spChg chg="mod">
          <ac:chgData name="Natasha Doherty" userId="2f65fbf4-2eeb-41a6-a4bf-8744b8cf020e" providerId="ADAL" clId="{350D2CFE-D3F9-45AB-9E70-402D65F7A6BB}" dt="2025-04-09T02:55:52.437" v="53" actId="21"/>
          <ac:spMkLst>
            <pc:docMk/>
            <pc:sldMk cId="1193283968" sldId="256"/>
            <ac:spMk id="4" creationId="{552500ED-B21F-BE8B-31D1-685855A2D5BA}"/>
          </ac:spMkLst>
        </pc:spChg>
      </pc:sldChg>
      <pc:sldChg chg="modSp add mod">
        <pc:chgData name="Natasha Doherty" userId="2f65fbf4-2eeb-41a6-a4bf-8744b8cf020e" providerId="ADAL" clId="{350D2CFE-D3F9-45AB-9E70-402D65F7A6BB}" dt="2025-04-09T02:57:19.682" v="80" actId="20577"/>
        <pc:sldMkLst>
          <pc:docMk/>
          <pc:sldMk cId="4010778841" sldId="258"/>
        </pc:sldMkLst>
        <pc:graphicFrameChg chg="mod modGraphic">
          <ac:chgData name="Natasha Doherty" userId="2f65fbf4-2eeb-41a6-a4bf-8744b8cf020e" providerId="ADAL" clId="{350D2CFE-D3F9-45AB-9E70-402D65F7A6BB}" dt="2025-04-09T02:56:27.277" v="57" actId="404"/>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350D2CFE-D3F9-45AB-9E70-402D65F7A6BB}" dt="2025-04-09T02:57:19.682" v="80" actId="20577"/>
          <ac:graphicFrameMkLst>
            <pc:docMk/>
            <pc:sldMk cId="4010778841" sldId="258"/>
            <ac:graphicFrameMk id="10" creationId="{8D5CF778-B64A-6CF9-E15E-9145AFD49A27}"/>
          </ac:graphicFrameMkLst>
        </pc:graphicFrameChg>
        <pc:graphicFrameChg chg="mod modGraphic">
          <ac:chgData name="Natasha Doherty" userId="2f65fbf4-2eeb-41a6-a4bf-8744b8cf020e" providerId="ADAL" clId="{350D2CFE-D3F9-45AB-9E70-402D65F7A6BB}" dt="2025-04-09T02:55:10.708" v="43" actId="14100"/>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350D2CFE-D3F9-45AB-9E70-402D65F7A6BB}" dt="2025-04-09T04:51:13.114" v="100" actId="47"/>
        <pc:sldMkLst>
          <pc:docMk/>
          <pc:sldMk cId="942868540" sldId="259"/>
        </pc:sldMkLst>
        <pc:spChg chg="del">
          <ac:chgData name="Natasha Doherty" userId="2f65fbf4-2eeb-41a6-a4bf-8744b8cf020e" providerId="ADAL" clId="{350D2CFE-D3F9-45AB-9E70-402D65F7A6BB}" dt="2025-04-09T02:57:44.820" v="85" actId="478"/>
          <ac:spMkLst>
            <pc:docMk/>
            <pc:sldMk cId="942868540" sldId="259"/>
            <ac:spMk id="2" creationId="{20792317-E436-4FC4-4877-11DCDA2DD0D7}"/>
          </ac:spMkLst>
        </pc:spChg>
        <pc:spChg chg="del">
          <ac:chgData name="Natasha Doherty" userId="2f65fbf4-2eeb-41a6-a4bf-8744b8cf020e" providerId="ADAL" clId="{350D2CFE-D3F9-45AB-9E70-402D65F7A6BB}" dt="2025-04-09T02:57:52.420" v="87" actId="478"/>
          <ac:spMkLst>
            <pc:docMk/>
            <pc:sldMk cId="942868540" sldId="259"/>
            <ac:spMk id="3" creationId="{EC44BC61-1D60-67D2-46C8-EEEE6F4883A6}"/>
          </ac:spMkLst>
        </pc:spChg>
        <pc:spChg chg="del">
          <ac:chgData name="Natasha Doherty" userId="2f65fbf4-2eeb-41a6-a4bf-8744b8cf020e" providerId="ADAL" clId="{350D2CFE-D3F9-45AB-9E70-402D65F7A6BB}" dt="2025-04-09T02:57:47.718" v="86" actId="478"/>
          <ac:spMkLst>
            <pc:docMk/>
            <pc:sldMk cId="942868540" sldId="259"/>
            <ac:spMk id="10" creationId="{2E4D3579-9CBB-6FAD-57E0-558438797AA5}"/>
          </ac:spMkLst>
        </pc:spChg>
        <pc:picChg chg="del">
          <ac:chgData name="Natasha Doherty" userId="2f65fbf4-2eeb-41a6-a4bf-8744b8cf020e" providerId="ADAL" clId="{350D2CFE-D3F9-45AB-9E70-402D65F7A6BB}" dt="2025-04-09T02:57:42.235" v="84" actId="478"/>
          <ac:picMkLst>
            <pc:docMk/>
            <pc:sldMk cId="942868540" sldId="259"/>
            <ac:picMk id="4" creationId="{0C0156B0-0E30-FC4F-4BA0-20DBBC1CFD69}"/>
          </ac:picMkLst>
        </pc:picChg>
      </pc:sldChg>
      <pc:sldChg chg="addSp delSp modSp add mod">
        <pc:chgData name="Natasha Doherty" userId="2f65fbf4-2eeb-41a6-a4bf-8744b8cf020e" providerId="ADAL" clId="{350D2CFE-D3F9-45AB-9E70-402D65F7A6BB}" dt="2025-04-09T04:51:09.443" v="99" actId="20577"/>
        <pc:sldMkLst>
          <pc:docMk/>
          <pc:sldMk cId="2542793897" sldId="260"/>
        </pc:sldMkLst>
        <pc:spChg chg="add mod">
          <ac:chgData name="Natasha Doherty" userId="2f65fbf4-2eeb-41a6-a4bf-8744b8cf020e" providerId="ADAL" clId="{350D2CFE-D3F9-45AB-9E70-402D65F7A6BB}" dt="2025-04-09T02:58:12.099" v="90" actId="2085"/>
          <ac:spMkLst>
            <pc:docMk/>
            <pc:sldMk cId="2542793897" sldId="260"/>
            <ac:spMk id="3" creationId="{D4E1D4FA-9C38-DD0E-852A-4E7465E6AF95}"/>
          </ac:spMkLst>
        </pc:spChg>
        <pc:spChg chg="del">
          <ac:chgData name="Natasha Doherty" userId="2f65fbf4-2eeb-41a6-a4bf-8744b8cf020e" providerId="ADAL" clId="{350D2CFE-D3F9-45AB-9E70-402D65F7A6BB}" dt="2025-04-09T02:57:29.381" v="81" actId="478"/>
          <ac:spMkLst>
            <pc:docMk/>
            <pc:sldMk cId="2542793897" sldId="260"/>
            <ac:spMk id="4" creationId="{F6DC63DD-AFC2-8D74-7D40-0021E6AA951C}"/>
          </ac:spMkLst>
        </pc:spChg>
        <pc:spChg chg="add mod">
          <ac:chgData name="Natasha Doherty" userId="2f65fbf4-2eeb-41a6-a4bf-8744b8cf020e" providerId="ADAL" clId="{350D2CFE-D3F9-45AB-9E70-402D65F7A6BB}" dt="2025-04-09T02:58:01.690" v="88"/>
          <ac:spMkLst>
            <pc:docMk/>
            <pc:sldMk cId="2542793897" sldId="260"/>
            <ac:spMk id="5" creationId="{889ABA6A-0DB4-A5F5-F55B-33F3E1BDD746}"/>
          </ac:spMkLst>
        </pc:spChg>
        <pc:spChg chg="mod">
          <ac:chgData name="Natasha Doherty" userId="2f65fbf4-2eeb-41a6-a4bf-8744b8cf020e" providerId="ADAL" clId="{350D2CFE-D3F9-45AB-9E70-402D65F7A6BB}" dt="2025-04-09T04:51:09.443" v="99" actId="20577"/>
          <ac:spMkLst>
            <pc:docMk/>
            <pc:sldMk cId="2542793897" sldId="260"/>
            <ac:spMk id="6" creationId="{B97CED16-3526-D966-CA9F-0F780E5306A9}"/>
          </ac:spMkLst>
        </pc:spChg>
        <pc:spChg chg="add mod">
          <ac:chgData name="Natasha Doherty" userId="2f65fbf4-2eeb-41a6-a4bf-8744b8cf020e" providerId="ADAL" clId="{350D2CFE-D3F9-45AB-9E70-402D65F7A6BB}" dt="2025-04-09T04:50:45.130" v="91" actId="207"/>
          <ac:spMkLst>
            <pc:docMk/>
            <pc:sldMk cId="2542793897" sldId="260"/>
            <ac:spMk id="11" creationId="{574D8107-6E3A-13B3-2461-D691E258F4C0}"/>
          </ac:spMkLst>
        </pc:spChg>
        <pc:spChg chg="add mod">
          <ac:chgData name="Natasha Doherty" userId="2f65fbf4-2eeb-41a6-a4bf-8744b8cf020e" providerId="ADAL" clId="{350D2CFE-D3F9-45AB-9E70-402D65F7A6BB}" dt="2025-04-09T04:51:01.760" v="95" actId="207"/>
          <ac:spMkLst>
            <pc:docMk/>
            <pc:sldMk cId="2542793897" sldId="260"/>
            <ac:spMk id="12" creationId="{7E86999C-8AF7-6CF9-9F1B-069BE8C7085B}"/>
          </ac:spMkLst>
        </pc:spChg>
        <pc:spChg chg="add mod">
          <ac:chgData name="Natasha Doherty" userId="2f65fbf4-2eeb-41a6-a4bf-8744b8cf020e" providerId="ADAL" clId="{350D2CFE-D3F9-45AB-9E70-402D65F7A6BB}" dt="2025-04-09T04:50:58.540" v="94" actId="207"/>
          <ac:spMkLst>
            <pc:docMk/>
            <pc:sldMk cId="2542793897" sldId="260"/>
            <ac:spMk id="15" creationId="{2F2F9653-D6F7-A208-DDA6-143A569602F9}"/>
          </ac:spMkLst>
        </pc:spChg>
        <pc:spChg chg="mod">
          <ac:chgData name="Natasha Doherty" userId="2f65fbf4-2eeb-41a6-a4bf-8744b8cf020e" providerId="ADAL" clId="{350D2CFE-D3F9-45AB-9E70-402D65F7A6BB}" dt="2025-04-09T04:50:53.002" v="92" actId="207"/>
          <ac:spMkLst>
            <pc:docMk/>
            <pc:sldMk cId="2542793897" sldId="260"/>
            <ac:spMk id="16" creationId="{EC45776F-65DF-7EFA-028E-97457372E4D8}"/>
          </ac:spMkLst>
        </pc:spChg>
        <pc:spChg chg="mod">
          <ac:chgData name="Natasha Doherty" userId="2f65fbf4-2eeb-41a6-a4bf-8744b8cf020e" providerId="ADAL" clId="{350D2CFE-D3F9-45AB-9E70-402D65F7A6BB}" dt="2025-04-09T04:50:55.605" v="93" actId="207"/>
          <ac:spMkLst>
            <pc:docMk/>
            <pc:sldMk cId="2542793897" sldId="260"/>
            <ac:spMk id="18" creationId="{9901BE41-4C5F-7206-3619-FB0985323747}"/>
          </ac:spMkLst>
        </pc:spChg>
        <pc:spChg chg="add mod">
          <ac:chgData name="Natasha Doherty" userId="2f65fbf4-2eeb-41a6-a4bf-8744b8cf020e" providerId="ADAL" clId="{350D2CFE-D3F9-45AB-9E70-402D65F7A6BB}" dt="2025-04-09T02:58:01.690" v="88"/>
          <ac:spMkLst>
            <pc:docMk/>
            <pc:sldMk cId="2542793897" sldId="260"/>
            <ac:spMk id="22" creationId="{9DD9F335-E3B5-E9FF-B7C0-E76789259226}"/>
          </ac:spMkLst>
        </pc:spChg>
        <pc:spChg chg="add mod">
          <ac:chgData name="Natasha Doherty" userId="2f65fbf4-2eeb-41a6-a4bf-8744b8cf020e" providerId="ADAL" clId="{350D2CFE-D3F9-45AB-9E70-402D65F7A6BB}" dt="2025-04-09T02:58:01.690" v="88"/>
          <ac:spMkLst>
            <pc:docMk/>
            <pc:sldMk cId="2542793897" sldId="260"/>
            <ac:spMk id="23" creationId="{EF5ED8A4-9474-508B-E5F1-D12C332AB6F1}"/>
          </ac:spMkLst>
        </pc:spChg>
        <pc:spChg chg="add mod">
          <ac:chgData name="Natasha Doherty" userId="2f65fbf4-2eeb-41a6-a4bf-8744b8cf020e" providerId="ADAL" clId="{350D2CFE-D3F9-45AB-9E70-402D65F7A6BB}" dt="2025-04-09T02:58:01.690" v="88"/>
          <ac:spMkLst>
            <pc:docMk/>
            <pc:sldMk cId="2542793897" sldId="260"/>
            <ac:spMk id="24" creationId="{72ADD4B6-70FF-A1C7-5844-59F00459A350}"/>
          </ac:spMkLst>
        </pc:spChg>
        <pc:spChg chg="add mod">
          <ac:chgData name="Natasha Doherty" userId="2f65fbf4-2eeb-41a6-a4bf-8744b8cf020e" providerId="ADAL" clId="{350D2CFE-D3F9-45AB-9E70-402D65F7A6BB}" dt="2025-04-09T02:58:01.690" v="88"/>
          <ac:spMkLst>
            <pc:docMk/>
            <pc:sldMk cId="2542793897" sldId="260"/>
            <ac:spMk id="25" creationId="{76EE217A-C4C1-DB3B-FD84-550F8683916D}"/>
          </ac:spMkLst>
        </pc:spChg>
        <pc:spChg chg="add mod">
          <ac:chgData name="Natasha Doherty" userId="2f65fbf4-2eeb-41a6-a4bf-8744b8cf020e" providerId="ADAL" clId="{350D2CFE-D3F9-45AB-9E70-402D65F7A6BB}" dt="2025-04-09T02:58:01.690" v="88"/>
          <ac:spMkLst>
            <pc:docMk/>
            <pc:sldMk cId="2542793897" sldId="260"/>
            <ac:spMk id="26" creationId="{8280E454-6FD2-16F3-FC5F-C7AB18379B3C}"/>
          </ac:spMkLst>
        </pc:spChg>
        <pc:graphicFrameChg chg="del">
          <ac:chgData name="Natasha Doherty" userId="2f65fbf4-2eeb-41a6-a4bf-8744b8cf020e" providerId="ADAL" clId="{350D2CFE-D3F9-45AB-9E70-402D65F7A6BB}" dt="2025-04-09T02:56:49.583" v="62" actId="478"/>
          <ac:graphicFrameMkLst>
            <pc:docMk/>
            <pc:sldMk cId="2542793897" sldId="260"/>
            <ac:graphicFrameMk id="9" creationId="{DA3D1CAB-ED78-23C6-6F6A-985E3CAC8B14}"/>
          </ac:graphicFrameMkLst>
        </pc:graphicFrameChg>
        <pc:graphicFrameChg chg="del modGraphic">
          <ac:chgData name="Natasha Doherty" userId="2f65fbf4-2eeb-41a6-a4bf-8744b8cf020e" providerId="ADAL" clId="{350D2CFE-D3F9-45AB-9E70-402D65F7A6BB}" dt="2025-04-09T02:56:46.891" v="61" actId="478"/>
          <ac:graphicFrameMkLst>
            <pc:docMk/>
            <pc:sldMk cId="2542793897" sldId="260"/>
            <ac:graphicFrameMk id="10" creationId="{AE50B1C6-41C8-F116-5A7C-FED18F81D47E}"/>
          </ac:graphicFrameMkLst>
        </pc:graphicFrameChg>
        <pc:picChg chg="mod">
          <ac:chgData name="Natasha Doherty" userId="2f65fbf4-2eeb-41a6-a4bf-8744b8cf020e" providerId="ADAL" clId="{350D2CFE-D3F9-45AB-9E70-402D65F7A6BB}" dt="2025-04-09T02:57:38.487" v="83" actId="14100"/>
          <ac:picMkLst>
            <pc:docMk/>
            <pc:sldMk cId="2542793897" sldId="260"/>
            <ac:picMk id="8" creationId="{803F38D7-B955-CE80-AE7C-71E56906FB8B}"/>
          </ac:picMkLst>
        </pc:picChg>
      </pc:sldChg>
      <pc:sldMasterChg chg="del delSldLayout">
        <pc:chgData name="Natasha Doherty" userId="2f65fbf4-2eeb-41a6-a4bf-8744b8cf020e" providerId="ADAL" clId="{350D2CFE-D3F9-45AB-9E70-402D65F7A6BB}" dt="2025-04-09T04:51:13.114" v="100" actId="47"/>
        <pc:sldMasterMkLst>
          <pc:docMk/>
          <pc:sldMasterMk cId="3615182189" sldId="2147483660"/>
        </pc:sldMasterMkLst>
        <pc:sldLayoutChg chg="del">
          <pc:chgData name="Natasha Doherty" userId="2f65fbf4-2eeb-41a6-a4bf-8744b8cf020e" providerId="ADAL" clId="{350D2CFE-D3F9-45AB-9E70-402D65F7A6BB}" dt="2025-04-09T04:51:13.114" v="100" actId="47"/>
          <pc:sldLayoutMkLst>
            <pc:docMk/>
            <pc:sldMasterMk cId="3615182189" sldId="2147483660"/>
            <pc:sldLayoutMk cId="1711854655" sldId="2147483661"/>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1734866776" sldId="2147483662"/>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2881509518" sldId="2147483663"/>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936202958" sldId="2147483664"/>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841852174" sldId="2147483665"/>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1073875919" sldId="2147483666"/>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617049422" sldId="2147483667"/>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2332689830" sldId="2147483668"/>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3702421464" sldId="2147483669"/>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395431532" sldId="2147483670"/>
          </pc:sldLayoutMkLst>
        </pc:sldLayoutChg>
        <pc:sldLayoutChg chg="del">
          <pc:chgData name="Natasha Doherty" userId="2f65fbf4-2eeb-41a6-a4bf-8744b8cf020e" providerId="ADAL" clId="{350D2CFE-D3F9-45AB-9E70-402D65F7A6BB}" dt="2025-04-09T04:51:13.114" v="100" actId="47"/>
          <pc:sldLayoutMkLst>
            <pc:docMk/>
            <pc:sldMasterMk cId="3615182189" sldId="2147483660"/>
            <pc:sldLayoutMk cId="1210344800" sldId="2147483671"/>
          </pc:sldLayoutMkLst>
        </pc:sldLayoutChg>
      </pc:sldMaster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Tracey Johnson" userId="S::traceyj_inalapc.org.au#ext#@ethicol.onmicrosoft.com::e7955945-38dd-4fa0-930e-e53c504fbbc7" providerId="AD" clId="Web-{18035E66-F333-A821-1021-223978172069}"/>
    <pc:docChg chg="modSld">
      <pc:chgData name="Tracey Johnson" userId="S::traceyj_inalapc.org.au#ext#@ethicol.onmicrosoft.com::e7955945-38dd-4fa0-930e-e53c504fbbc7" providerId="AD" clId="Web-{18035E66-F333-A821-1021-223978172069}" dt="2025-04-12T07:13:38.568" v="36" actId="20577"/>
      <pc:docMkLst>
        <pc:docMk/>
      </pc:docMkLst>
      <pc:sldChg chg="modSp">
        <pc:chgData name="Tracey Johnson" userId="S::traceyj_inalapc.org.au#ext#@ethicol.onmicrosoft.com::e7955945-38dd-4fa0-930e-e53c504fbbc7" providerId="AD" clId="Web-{18035E66-F333-A821-1021-223978172069}" dt="2025-04-12T07:13:38.568" v="36" actId="20577"/>
        <pc:sldMkLst>
          <pc:docMk/>
          <pc:sldMk cId="2542793897" sldId="260"/>
        </pc:sldMkLst>
        <pc:spChg chg="mod">
          <ac:chgData name="Tracey Johnson" userId="S::traceyj_inalapc.org.au#ext#@ethicol.onmicrosoft.com::e7955945-38dd-4fa0-930e-e53c504fbbc7" providerId="AD" clId="Web-{18035E66-F333-A821-1021-223978172069}" dt="2025-04-12T07:12:57.254" v="2" actId="20577"/>
          <ac:spMkLst>
            <pc:docMk/>
            <pc:sldMk cId="2542793897" sldId="260"/>
            <ac:spMk id="5" creationId="{889ABA6A-0DB4-A5F5-F55B-33F3E1BDD746}"/>
          </ac:spMkLst>
        </pc:spChg>
        <pc:spChg chg="mod">
          <ac:chgData name="Tracey Johnson" userId="S::traceyj_inalapc.org.au#ext#@ethicol.onmicrosoft.com::e7955945-38dd-4fa0-930e-e53c504fbbc7" providerId="AD" clId="Web-{18035E66-F333-A821-1021-223978172069}" dt="2025-04-12T07:13:38.568" v="36" actId="20577"/>
          <ac:spMkLst>
            <pc:docMk/>
            <pc:sldMk cId="2542793897" sldId="260"/>
            <ac:spMk id="7" creationId="{E7934B4C-AE44-AE97-365D-483CC1A8BDE0}"/>
          </ac:spMkLst>
        </pc:spChg>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modSp mod">
        <pc:chgData name="Miral Vachhani" userId="d2d5b67e-a9a7-4805-80d9-c1f59aebf803" providerId="ADAL" clId="{DD23957A-5F2C-4D98-9DDE-58186F599348}" dt="2024-11-21T21:03:06.991" v="5"/>
        <pc:sldMkLst>
          <pc:docMk/>
          <pc:sldMk cId="1193283968" sldId="256"/>
        </pc:sldMkLst>
      </pc:sldChg>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Tracey Johnson" userId="S::traceyj_inalapc.org.au#ext#@ethicol.onmicrosoft.com::e7955945-38dd-4fa0-930e-e53c504fbbc7" providerId="AD" clId="Web-{A3CEF15B-5B52-D727-8A01-8D6E4C2931AC}"/>
    <pc:docChg chg="modSld">
      <pc:chgData name="Tracey Johnson" userId="S::traceyj_inalapc.org.au#ext#@ethicol.onmicrosoft.com::e7955945-38dd-4fa0-930e-e53c504fbbc7" providerId="AD" clId="Web-{A3CEF15B-5B52-D727-8A01-8D6E4C2931AC}" dt="2025-05-05T05:38:00.109" v="35"/>
      <pc:docMkLst>
        <pc:docMk/>
      </pc:docMkLst>
      <pc:sldChg chg="modSp">
        <pc:chgData name="Tracey Johnson" userId="S::traceyj_inalapc.org.au#ext#@ethicol.onmicrosoft.com::e7955945-38dd-4fa0-930e-e53c504fbbc7" providerId="AD" clId="Web-{A3CEF15B-5B52-D727-8A01-8D6E4C2931AC}" dt="2025-05-05T05:38:00.109" v="35"/>
        <pc:sldMkLst>
          <pc:docMk/>
          <pc:sldMk cId="4010778841" sldId="258"/>
        </pc:sldMkLst>
        <pc:graphicFrameChg chg="mod modGraphic">
          <ac:chgData name="Tracey Johnson" userId="S::traceyj_inalapc.org.au#ext#@ethicol.onmicrosoft.com::e7955945-38dd-4fa0-930e-e53c504fbbc7" providerId="AD" clId="Web-{A3CEF15B-5B52-D727-8A01-8D6E4C2931AC}" dt="2025-05-05T05:38:00.109" v="35"/>
          <ac:graphicFrameMkLst>
            <pc:docMk/>
            <pc:sldMk cId="4010778841" sldId="258"/>
            <ac:graphicFrameMk id="9" creationId="{350A4181-2D10-0307-78F1-1B5BB5246E9B}"/>
          </ac:graphicFrameMkLst>
        </pc:graphicFrameChg>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sldChg chg="modSp mod">
        <pc:chgData name="Miral Vachhani" userId="d2d5b67e-a9a7-4805-80d9-c1f59aebf803" providerId="ADAL" clId="{3655A97B-465D-49B8-AAA2-5739D57F9A66}" dt="2024-11-21T21:36:42.127" v="2"/>
        <pc:sldMkLst>
          <pc:docMk/>
          <pc:sldMk cId="1193283968" sldId="256"/>
        </pc:sldMkLst>
      </pc:sldChg>
      <pc:sldChg chg="addSp delSp modSp mod">
        <pc:chgData name="Miral Vachhani" userId="d2d5b67e-a9a7-4805-80d9-c1f59aebf803" providerId="ADAL" clId="{3655A97B-465D-49B8-AAA2-5739D57F9A66}" dt="2024-11-21T21:43:17.968" v="50" actId="554"/>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1B8E2-D208-BAE2-A083-E44B650D6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20C7B-AAE8-B0BF-138B-5C59AAFDFFD7}"/>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940DE3A2-ACE4-F313-5C19-C0020499979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BB67EF6-12C8-4DB9-8538-788B0CFE433F}"/>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480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24004" y="4726842"/>
            <a:ext cx="9144000"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09588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09261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83606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7076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2"/>
            <a:ext cx="1051560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49639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4"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38786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7"/>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3" y="2206137"/>
            <a:ext cx="5157787"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39793" y="3287334"/>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172201" y="3287334"/>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893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6317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38232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183188" y="1295773"/>
            <a:ext cx="6172200"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18056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183188" y="1295773"/>
            <a:ext cx="6172200"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32476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7"/>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4" y="8341240"/>
            <a:ext cx="2743200"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8"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8"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2" y="310296"/>
            <a:ext cx="1485139" cy="1461677"/>
          </a:xfrm>
          <a:prstGeom prst="rect">
            <a:avLst/>
          </a:prstGeom>
        </p:spPr>
      </p:pic>
    </p:spTree>
    <p:extLst>
      <p:ext uri="{BB962C8B-B14F-4D97-AF65-F5344CB8AC3E}">
        <p14:creationId xmlns:p14="http://schemas.microsoft.com/office/powerpoint/2010/main" val="4461388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81255" y="8005893"/>
            <a:ext cx="2548555" cy="430731"/>
          </a:xfrm>
        </p:spPr>
        <p:txBody>
          <a:bodyPr/>
          <a:lstStyle/>
          <a:p>
            <a:pPr defTabSz="871952">
              <a:defRPr/>
            </a:pPr>
            <a:r>
              <a:rPr lang="en-US" sz="1258">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04246" y="933040"/>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858720033"/>
              </p:ext>
            </p:extLst>
          </p:nvPr>
        </p:nvGraphicFramePr>
        <p:xfrm>
          <a:off x="1647418" y="3933460"/>
          <a:ext cx="8897166" cy="2116527"/>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a:solidFill>
                            <a:srgbClr val="FF0000"/>
                          </a:solidFill>
                          <a:latin typeface="Montserrat" panose="00000500000000000000" pitchFamily="2" charset="0"/>
                          <a:ea typeface="+mn-ea"/>
                          <a:cs typeface="+mn-cs"/>
                        </a:rPr>
                        <a:t>TOOL NAME:</a:t>
                      </a:r>
                    </a:p>
                    <a:p>
                      <a:r>
                        <a:rPr lang="en-GB" sz="1500" b="0" kern="1200">
                          <a:solidFill>
                            <a:srgbClr val="FF0000"/>
                          </a:solidFill>
                          <a:latin typeface="Montserrat" panose="00000500000000000000" pitchFamily="2" charset="0"/>
                          <a:ea typeface="+mn-ea"/>
                          <a:cs typeface="+mn-cs"/>
                        </a:rPr>
                        <a:t>(ID# 3D1007)</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a:ln>
                            <a:noFill/>
                          </a:ln>
                          <a:solidFill>
                            <a:srgbClr val="FFFFFF"/>
                          </a:solidFill>
                          <a:effectLst/>
                          <a:uLnTx/>
                          <a:uFillTx/>
                          <a:latin typeface="Montserrat Light" panose="00000400000000000000" pitchFamily="2" charset="0"/>
                          <a:ea typeface="+mn-ea"/>
                          <a:cs typeface="+mn-cs"/>
                        </a:rPr>
                        <a:t>Change Management Model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22466">
                <a:tc>
                  <a:txBody>
                    <a:bodyPr/>
                    <a:lstStyle/>
                    <a:p>
                      <a:r>
                        <a:rPr lang="en-US" sz="1500" b="1" kern="1200">
                          <a:solidFill>
                            <a:srgbClr val="FF0000"/>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a:ln>
                            <a:noFill/>
                          </a:ln>
                          <a:solidFill>
                            <a:prstClr val="black"/>
                          </a:solidFill>
                          <a:effectLst/>
                          <a:uLnTx/>
                          <a:uFillTx/>
                          <a:latin typeface="Montserrat Light"/>
                          <a:ea typeface="+mn-ea"/>
                          <a:cs typeface="+mn-cs"/>
                        </a:rPr>
                        <a:t>This is a model used to explore what must be achieved for successful change to occur</a:t>
                      </a:r>
                      <a:r>
                        <a:rPr lang="en-GB" sz="1200" b="0" i="0" u="none" strike="noStrike" kern="1200" cap="none" spc="0" normalizeH="0" baseline="0" noProof="0">
                          <a:ln>
                            <a:noFill/>
                          </a:ln>
                          <a:solidFill>
                            <a:prstClr val="black"/>
                          </a:solidFill>
                          <a:effectLst/>
                          <a:uLnTx/>
                          <a:uFillTx/>
                          <a:latin typeface="Montserrat Light"/>
                          <a:ea typeface="+mn-ea"/>
                          <a:cs typeface="+mn-cs"/>
                        </a:rPr>
                        <a:t>.  It uses the proven ADKAR questioning framework.</a:t>
                      </a:r>
                      <a:endParaRPr kumimoji="0" lang="en-US"/>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4413">
                <a:tc>
                  <a:txBody>
                    <a:bodyPr/>
                    <a:lstStyle/>
                    <a:p>
                      <a:r>
                        <a:rPr lang="en-US" sz="1100" b="1" kern="1200">
                          <a:solidFill>
                            <a:srgbClr val="FF0000"/>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Montserrat Light" panose="00000400000000000000" pitchFamily="2" charset="0"/>
                          <a:ea typeface="+mn-ea"/>
                          <a:cs typeface="+mn-cs"/>
                        </a:rPr>
                        <a:t>https://creately.com/diagram/example/0cBRljyFOuw/logic-model-template</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46250569"/>
              </p:ext>
            </p:extLst>
          </p:nvPr>
        </p:nvGraphicFramePr>
        <p:xfrm>
          <a:off x="1647420"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a:solidFill>
                            <a:srgbClr val="FF0000"/>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a:solidFill>
                            <a:srgbClr val="FF0000"/>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a:solidFill>
                            <a:srgbClr val="FFFFFF"/>
                          </a:solidFill>
                          <a:latin typeface="Montserrat" panose="00000500000000000000" pitchFamily="2" charset="0"/>
                        </a:rPr>
                        <a:t>3 –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a:solidFill>
                            <a:srgbClr val="FFFFFF"/>
                          </a:solidFill>
                          <a:latin typeface="Montserrat" panose="00000500000000000000" pitchFamily="2" charset="0"/>
                        </a:rPr>
                        <a:t>10 – Co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578553840"/>
              </p:ext>
            </p:extLst>
          </p:nvPr>
        </p:nvGraphicFramePr>
        <p:xfrm>
          <a:off x="1"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a:solidFill>
                            <a:srgbClr val="FF0000"/>
                          </a:solidFill>
                        </a:rPr>
                        <a:t>Authorised Use ONLY. Requires a current paid up membership to </a:t>
                      </a:r>
                      <a:r>
                        <a:rPr lang="en-GB" sz="1200" i="1">
                          <a:hlinkClick r:id="rId7"/>
                        </a:rPr>
                        <a:t>www.codesign4all.com</a:t>
                      </a:r>
                      <a:endParaRPr lang="en-GB" sz="1200" i="1"/>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a:solidFill>
                            <a:srgbClr val="FF0000"/>
                          </a:solidFill>
                        </a:rPr>
                        <a:t>Tool ID 3D1007 – Change Management Model</a:t>
                      </a:r>
                      <a:endParaRPr lang="en-GB" sz="1200" i="1">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65006" y="8023637"/>
            <a:ext cx="2942332" cy="476498"/>
          </a:xfrm>
          <a:prstGeom prst="rect">
            <a:avLst/>
          </a:prstGeom>
          <a:noFill/>
        </p:spPr>
        <p:txBody>
          <a:bodyPr wrap="square" rtlCol="0">
            <a:spAutoFit/>
          </a:bodyPr>
          <a:lstStyle/>
          <a:p>
            <a:pPr defTabSz="871952">
              <a:defRPr/>
            </a:pPr>
            <a:r>
              <a:rPr lang="en-GB" sz="1258">
                <a:solidFill>
                  <a:srgbClr val="FF0000"/>
                </a:solidFill>
                <a:latin typeface="Montserrat Light" panose="00000400000000000000" pitchFamily="2" charset="0"/>
              </a:rPr>
              <a:t>Co.Design4All Pty Ltd</a:t>
            </a:r>
          </a:p>
          <a:p>
            <a:pPr defTabSz="871952">
              <a:defRPr/>
            </a:pPr>
            <a:r>
              <a:rPr lang="en-GB" sz="1258">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47035" y="8120474"/>
            <a:ext cx="4059559" cy="476498"/>
          </a:xfrm>
          <a:prstGeom prst="rect">
            <a:avLst/>
          </a:prstGeom>
          <a:noFill/>
        </p:spPr>
        <p:txBody>
          <a:bodyPr wrap="square" rtlCol="0">
            <a:spAutoFit/>
          </a:bodyPr>
          <a:lstStyle/>
          <a:p>
            <a:pPr algn="ctr" defTabSz="871952">
              <a:defRPr/>
            </a:pPr>
            <a:r>
              <a:rPr lang="en-GB" sz="1258">
                <a:solidFill>
                  <a:srgbClr val="002BAB"/>
                </a:solidFill>
                <a:latin typeface="Montserrat Light" panose="00000400000000000000" pitchFamily="2" charset="0"/>
                <a:hlinkClick r:id="rId9"/>
              </a:rPr>
              <a:t>hello@codesign4all.com</a:t>
            </a:r>
            <a:r>
              <a:rPr lang="en-GB" sz="1258">
                <a:solidFill>
                  <a:srgbClr val="002BAB"/>
                </a:solidFill>
                <a:latin typeface="Montserrat Light" panose="00000400000000000000" pitchFamily="2" charset="0"/>
              </a:rPr>
              <a:t>                   </a:t>
            </a:r>
            <a:r>
              <a:rPr lang="en-GB" sz="1258">
                <a:solidFill>
                  <a:srgbClr val="002BAB"/>
                </a:solidFill>
                <a:latin typeface="Montserrat Light" panose="00000400000000000000" pitchFamily="2" charset="0"/>
                <a:hlinkClick r:id="rId7"/>
              </a:rPr>
              <a:t>www.codesign4all.com</a:t>
            </a:r>
            <a:r>
              <a:rPr lang="en-GB" sz="1258">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50872" y="6767043"/>
            <a:ext cx="10383937" cy="1351267"/>
          </a:xfrm>
          <a:prstGeom prst="rect">
            <a:avLst/>
          </a:prstGeom>
          <a:noFill/>
        </p:spPr>
        <p:txBody>
          <a:bodyPr wrap="square">
            <a:spAutoFit/>
          </a:bodyPr>
          <a:lstStyle/>
          <a:p>
            <a:pPr defTabSz="871952">
              <a:defRPr/>
            </a:pPr>
            <a:r>
              <a:rPr lang="en-GB" sz="719">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989">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DD0C30A7-2CDF-4C99-AF67-7726970CE15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329F8B4-8825-9D3F-08E5-B13D53354AE9}"/>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329F8B4-8825-9D3F-08E5-B13D53354AE9}"/>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97CED16-3526-D966-CA9F-0F780E5306A9}"/>
              </a:ext>
            </a:extLst>
          </p:cNvPr>
          <p:cNvSpPr>
            <a:spLocks noGrp="1"/>
          </p:cNvSpPr>
          <p:nvPr>
            <p:ph type="sldNum" sz="quarter" idx="12"/>
          </p:nvPr>
        </p:nvSpPr>
        <p:spPr>
          <a:xfrm>
            <a:off x="8781255" y="8005893"/>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03F38D7-B955-CE80-AE7C-71E56906FB8B}"/>
              </a:ext>
            </a:extLst>
          </p:cNvPr>
          <p:cNvPicPr>
            <a:picLocks noChangeAspect="1"/>
          </p:cNvPicPr>
          <p:nvPr/>
        </p:nvPicPr>
        <p:blipFill>
          <a:blip r:embed="rId6"/>
          <a:stretch>
            <a:fillRect/>
          </a:stretch>
        </p:blipFill>
        <p:spPr>
          <a:xfrm>
            <a:off x="604247" y="933040"/>
            <a:ext cx="3134035" cy="473247"/>
          </a:xfrm>
          <a:prstGeom prst="rect">
            <a:avLst/>
          </a:prstGeom>
        </p:spPr>
      </p:pic>
      <p:cxnSp>
        <p:nvCxnSpPr>
          <p:cNvPr id="14" name="Straight Connector 13">
            <a:extLst>
              <a:ext uri="{FF2B5EF4-FFF2-40B4-BE49-F238E27FC236}">
                <a16:creationId xmlns:a16="http://schemas.microsoft.com/office/drawing/2014/main" id="{21CCC53D-8839-060F-3E3B-F2A8F3703841}"/>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88CF90F4-2217-9E82-E0C8-9BEDB771A8DB}"/>
              </a:ext>
            </a:extLst>
          </p:cNvPr>
          <p:cNvGraphicFramePr>
            <a:graphicFrameLocks noGrp="1"/>
          </p:cNvGraphicFramePr>
          <p:nvPr/>
        </p:nvGraphicFramePr>
        <p:xfrm>
          <a:off x="1"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a:solidFill>
                            <a:srgbClr val="FF0000"/>
                          </a:solidFill>
                        </a:rPr>
                        <a:t>Authorised Use ONLY. Requires a current paid up membership to </a:t>
                      </a:r>
                      <a:r>
                        <a:rPr lang="en-GB" sz="1200" i="1">
                          <a:hlinkClick r:id="rId7"/>
                        </a:rPr>
                        <a:t>www.codesign4all.com</a:t>
                      </a:r>
                      <a:endParaRPr lang="en-GB" sz="1200" i="1"/>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a:solidFill>
                            <a:srgbClr val="FF0000"/>
                          </a:solidFill>
                        </a:rPr>
                        <a:t>Tool ID 3D1007 – Change Management Model</a:t>
                      </a:r>
                      <a:endParaRPr lang="en-GB" sz="1200" i="1">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BD1596C6-7D6A-7169-C7DD-3DF302FED95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9DECD825-D15C-533D-0BB5-88FAE60DF739}"/>
              </a:ext>
            </a:extLst>
          </p:cNvPr>
          <p:cNvSpPr txBox="1"/>
          <p:nvPr/>
        </p:nvSpPr>
        <p:spPr>
          <a:xfrm>
            <a:off x="1065006"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AF0C270-7079-F9E4-811C-9FD20EC1C861}"/>
              </a:ext>
            </a:extLst>
          </p:cNvPr>
          <p:cNvSpPr txBox="1"/>
          <p:nvPr/>
        </p:nvSpPr>
        <p:spPr>
          <a:xfrm>
            <a:off x="4047035"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2E00F3FB-3D6D-0D6D-64C4-B6A3017CAD30}"/>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4E1D4FA-9C38-DD0E-852A-4E7465E6AF95}"/>
              </a:ext>
            </a:extLst>
          </p:cNvPr>
          <p:cNvSpPr/>
          <p:nvPr/>
        </p:nvSpPr>
        <p:spPr>
          <a:xfrm>
            <a:off x="0" y="1728829"/>
            <a:ext cx="12192000"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889ABA6A-0DB4-A5F5-F55B-33F3E1BDD746}"/>
              </a:ext>
            </a:extLst>
          </p:cNvPr>
          <p:cNvSpPr txBox="1"/>
          <p:nvPr/>
        </p:nvSpPr>
        <p:spPr>
          <a:xfrm>
            <a:off x="971588" y="1732985"/>
            <a:ext cx="9282139" cy="523220"/>
          </a:xfrm>
          <a:prstGeom prst="rect">
            <a:avLst/>
          </a:prstGeom>
          <a:noFill/>
        </p:spPr>
        <p:txBody>
          <a:bodyPr wrap="square" lIns="91440" tIns="45720" rIns="91440" bIns="45720" anchor="t">
            <a:spAutoFit/>
          </a:bodyPr>
          <a:lstStyle/>
          <a:p>
            <a:pPr algn="ctr" defTabSz="1180239"/>
            <a:r>
              <a:rPr lang="en-US" sz="2800" b="1">
                <a:solidFill>
                  <a:prstClr val="white"/>
                </a:solidFill>
                <a:latin typeface="Montserrat Light"/>
              </a:rPr>
              <a:t>Change Management Model </a:t>
            </a:r>
          </a:p>
        </p:txBody>
      </p:sp>
      <p:sp>
        <p:nvSpPr>
          <p:cNvPr id="7" name="TextBox 6">
            <a:extLst>
              <a:ext uri="{FF2B5EF4-FFF2-40B4-BE49-F238E27FC236}">
                <a16:creationId xmlns:a16="http://schemas.microsoft.com/office/drawing/2014/main" id="{E7934B4C-AE44-AE97-365D-483CC1A8BDE0}"/>
              </a:ext>
            </a:extLst>
          </p:cNvPr>
          <p:cNvSpPr txBox="1"/>
          <p:nvPr/>
        </p:nvSpPr>
        <p:spPr>
          <a:xfrm>
            <a:off x="352844" y="2430326"/>
            <a:ext cx="11634941" cy="1938992"/>
          </a:xfrm>
          <a:prstGeom prst="rect">
            <a:avLst/>
          </a:prstGeom>
          <a:noFill/>
        </p:spPr>
        <p:txBody>
          <a:bodyPr wrap="square" lIns="91440" tIns="45720" rIns="91440" bIns="45720" anchor="t">
            <a:spAutoFit/>
          </a:bodyPr>
          <a:lstStyle/>
          <a:p>
            <a:pPr defTabSz="1180239"/>
            <a:r>
              <a:rPr lang="en-US" sz="1200">
                <a:solidFill>
                  <a:prstClr val="black"/>
                </a:solidFill>
                <a:latin typeface="Montserrat Light" panose="00000400000000000000" pitchFamily="2" charset="0"/>
              </a:rPr>
              <a:t>The </a:t>
            </a:r>
            <a:r>
              <a:rPr lang="en-US" sz="1200" err="1">
                <a:solidFill>
                  <a:prstClr val="black"/>
                </a:solidFill>
                <a:latin typeface="Montserrat Light" panose="00000400000000000000" pitchFamily="2" charset="0"/>
              </a:rPr>
              <a:t>Prosci</a:t>
            </a:r>
            <a:r>
              <a:rPr lang="en-US" sz="1200">
                <a:solidFill>
                  <a:prstClr val="black"/>
                </a:solidFill>
                <a:latin typeface="Montserrat Light" panose="00000400000000000000" pitchFamily="2" charset="0"/>
              </a:rPr>
              <a:t> ADKAR Model is a goal-oriented change management model to guide individual and </a:t>
            </a:r>
            <a:r>
              <a:rPr lang="en-US" sz="1200" err="1">
                <a:solidFill>
                  <a:prstClr val="black"/>
                </a:solidFill>
                <a:latin typeface="Montserrat Light" panose="00000400000000000000" pitchFamily="2" charset="0"/>
              </a:rPr>
              <a:t>organisational</a:t>
            </a:r>
            <a:r>
              <a:rPr lang="en-US" sz="1200">
                <a:solidFill>
                  <a:prstClr val="black"/>
                </a:solidFill>
                <a:latin typeface="Montserrat Light" panose="00000400000000000000" pitchFamily="2" charset="0"/>
              </a:rPr>
              <a:t> change.</a:t>
            </a:r>
          </a:p>
          <a:p>
            <a:pPr defTabSz="1180239"/>
            <a:endParaRPr lang="en-US" sz="1200">
              <a:solidFill>
                <a:prstClr val="black"/>
              </a:solidFill>
              <a:latin typeface="Montserrat Light" panose="00000400000000000000" pitchFamily="2" charset="0"/>
            </a:endParaRPr>
          </a:p>
          <a:p>
            <a:pPr defTabSz="1180239"/>
            <a:r>
              <a:rPr lang="en-US" sz="1200">
                <a:solidFill>
                  <a:prstClr val="black"/>
                </a:solidFill>
                <a:latin typeface="Montserrat Light" panose="00000400000000000000" pitchFamily="2" charset="0"/>
              </a:rPr>
              <a:t>Created by </a:t>
            </a:r>
            <a:r>
              <a:rPr lang="en-US" sz="1200" err="1">
                <a:solidFill>
                  <a:prstClr val="black"/>
                </a:solidFill>
                <a:latin typeface="Montserrat Light" panose="00000400000000000000" pitchFamily="2" charset="0"/>
              </a:rPr>
              <a:t>Prosci</a:t>
            </a:r>
            <a:r>
              <a:rPr lang="en-US" sz="1200">
                <a:solidFill>
                  <a:prstClr val="black"/>
                </a:solidFill>
                <a:latin typeface="Montserrat Light" panose="00000400000000000000" pitchFamily="2" charset="0"/>
              </a:rPr>
              <a:t> founder Jeff Hiatt, ADKAR is an acronym that represents the five outcomes an individual must achieve for change to be successful: </a:t>
            </a:r>
          </a:p>
          <a:p>
            <a:pPr marL="171450" indent="-171450" defTabSz="1180239">
              <a:buFont typeface="Arial" panose="020B0604020202020204" pitchFamily="34" charset="0"/>
              <a:buChar char="•"/>
            </a:pPr>
            <a:r>
              <a:rPr lang="en-US" sz="1200">
                <a:solidFill>
                  <a:prstClr val="black"/>
                </a:solidFill>
                <a:latin typeface="Montserrat Light" panose="00000400000000000000" pitchFamily="2" charset="0"/>
              </a:rPr>
              <a:t>Awareness</a:t>
            </a:r>
          </a:p>
          <a:p>
            <a:pPr marL="171450" indent="-171450" defTabSz="1180239">
              <a:buFont typeface="Arial" panose="020B0604020202020204" pitchFamily="34" charset="0"/>
              <a:buChar char="•"/>
            </a:pPr>
            <a:r>
              <a:rPr lang="en-US" sz="1200">
                <a:solidFill>
                  <a:prstClr val="black"/>
                </a:solidFill>
                <a:latin typeface="Montserrat Light" panose="00000400000000000000" pitchFamily="2" charset="0"/>
              </a:rPr>
              <a:t>Desire</a:t>
            </a:r>
          </a:p>
          <a:p>
            <a:pPr marL="171450" indent="-171450" defTabSz="1180239">
              <a:buFont typeface="Arial" panose="020B0604020202020204" pitchFamily="34" charset="0"/>
              <a:buChar char="•"/>
            </a:pPr>
            <a:r>
              <a:rPr lang="en-US" sz="1200">
                <a:solidFill>
                  <a:prstClr val="black"/>
                </a:solidFill>
                <a:latin typeface="Montserrat Light" panose="00000400000000000000" pitchFamily="2" charset="0"/>
              </a:rPr>
              <a:t>Knowledge</a:t>
            </a:r>
          </a:p>
          <a:p>
            <a:pPr marL="171450" indent="-171450" defTabSz="1180239">
              <a:buFont typeface="Arial" panose="020B0604020202020204" pitchFamily="34" charset="0"/>
              <a:buChar char="•"/>
            </a:pPr>
            <a:r>
              <a:rPr lang="en-US" sz="1200">
                <a:solidFill>
                  <a:prstClr val="black"/>
                </a:solidFill>
                <a:latin typeface="Montserrat Light" panose="00000400000000000000" pitchFamily="2" charset="0"/>
              </a:rPr>
              <a:t>Ability</a:t>
            </a:r>
          </a:p>
          <a:p>
            <a:pPr marL="171450" indent="-171450" defTabSz="1180239">
              <a:buFont typeface="Arial" panose="020B0604020202020204" pitchFamily="34" charset="0"/>
              <a:buChar char="•"/>
            </a:pPr>
            <a:r>
              <a:rPr lang="en-US" sz="1200">
                <a:solidFill>
                  <a:prstClr val="black"/>
                </a:solidFill>
                <a:latin typeface="Montserrat Light" panose="00000400000000000000" pitchFamily="2" charset="0"/>
              </a:rPr>
              <a:t>Reinforcement</a:t>
            </a:r>
          </a:p>
          <a:p>
            <a:pPr defTabSz="1180239"/>
            <a:r>
              <a:rPr lang="en-US" sz="1200">
                <a:solidFill>
                  <a:prstClr val="black"/>
                </a:solidFill>
                <a:latin typeface="Montserrat Light"/>
              </a:rPr>
              <a:t>How do the proposals presented for your intervention address each element?  The answers will impact your change plan and can be generated in groups or individually.</a:t>
            </a:r>
            <a:endParaRPr lang="en-US" sz="1200">
              <a:solidFill>
                <a:prstClr val="black"/>
              </a:solidFill>
              <a:latin typeface="Montserrat Light" panose="00000400000000000000" pitchFamily="2" charset="0"/>
            </a:endParaRPr>
          </a:p>
        </p:txBody>
      </p:sp>
      <p:sp>
        <p:nvSpPr>
          <p:cNvPr id="11" name="Arrow: Right 10">
            <a:extLst>
              <a:ext uri="{FF2B5EF4-FFF2-40B4-BE49-F238E27FC236}">
                <a16:creationId xmlns:a16="http://schemas.microsoft.com/office/drawing/2014/main" id="{574D8107-6E3A-13B3-2461-D691E258F4C0}"/>
              </a:ext>
            </a:extLst>
          </p:cNvPr>
          <p:cNvSpPr/>
          <p:nvPr/>
        </p:nvSpPr>
        <p:spPr>
          <a:xfrm>
            <a:off x="1744617" y="4231901"/>
            <a:ext cx="8851392" cy="2923539"/>
          </a:xfrm>
          <a:prstGeom prst="rightArrow">
            <a:avLst/>
          </a:prstGeom>
          <a:solidFill>
            <a:schemeClr val="accent6"/>
          </a:solidFill>
          <a:ln w="19050" cap="flat" cmpd="sng" algn="ctr">
            <a:solidFill>
              <a:srgbClr val="156082">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 name="Arrow: Chevron 11">
            <a:extLst>
              <a:ext uri="{FF2B5EF4-FFF2-40B4-BE49-F238E27FC236}">
                <a16:creationId xmlns:a16="http://schemas.microsoft.com/office/drawing/2014/main" id="{7E86999C-8AF7-6CF9-9F1B-069BE8C7085B}"/>
              </a:ext>
            </a:extLst>
          </p:cNvPr>
          <p:cNvSpPr/>
          <p:nvPr/>
        </p:nvSpPr>
        <p:spPr>
          <a:xfrm>
            <a:off x="3083234" y="4975730"/>
            <a:ext cx="521208" cy="1453896"/>
          </a:xfrm>
          <a:prstGeom prst="chevron">
            <a:avLst>
              <a:gd name="adj" fmla="val 67544"/>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5" name="Arrow: Chevron 14">
            <a:extLst>
              <a:ext uri="{FF2B5EF4-FFF2-40B4-BE49-F238E27FC236}">
                <a16:creationId xmlns:a16="http://schemas.microsoft.com/office/drawing/2014/main" id="{2F2F9653-D6F7-A208-DDA6-143A569602F9}"/>
              </a:ext>
            </a:extLst>
          </p:cNvPr>
          <p:cNvSpPr/>
          <p:nvPr/>
        </p:nvSpPr>
        <p:spPr>
          <a:xfrm>
            <a:off x="4838821" y="4975730"/>
            <a:ext cx="521208" cy="1453896"/>
          </a:xfrm>
          <a:prstGeom prst="chevron">
            <a:avLst>
              <a:gd name="adj" fmla="val 67544"/>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6" name="Arrow: Chevron 15">
            <a:extLst>
              <a:ext uri="{FF2B5EF4-FFF2-40B4-BE49-F238E27FC236}">
                <a16:creationId xmlns:a16="http://schemas.microsoft.com/office/drawing/2014/main" id="{EC45776F-65DF-7EFA-028E-97457372E4D8}"/>
              </a:ext>
            </a:extLst>
          </p:cNvPr>
          <p:cNvSpPr/>
          <p:nvPr/>
        </p:nvSpPr>
        <p:spPr>
          <a:xfrm>
            <a:off x="6594408" y="4975730"/>
            <a:ext cx="521208" cy="1453896"/>
          </a:xfrm>
          <a:prstGeom prst="chevron">
            <a:avLst>
              <a:gd name="adj" fmla="val 67544"/>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18" name="Arrow: Chevron 17">
            <a:extLst>
              <a:ext uri="{FF2B5EF4-FFF2-40B4-BE49-F238E27FC236}">
                <a16:creationId xmlns:a16="http://schemas.microsoft.com/office/drawing/2014/main" id="{9901BE41-4C5F-7206-3619-FB0985323747}"/>
              </a:ext>
            </a:extLst>
          </p:cNvPr>
          <p:cNvSpPr/>
          <p:nvPr/>
        </p:nvSpPr>
        <p:spPr>
          <a:xfrm>
            <a:off x="8349996" y="4975730"/>
            <a:ext cx="521208" cy="1453896"/>
          </a:xfrm>
          <a:prstGeom prst="chevron">
            <a:avLst>
              <a:gd name="adj" fmla="val 67544"/>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9DD9F335-E3B5-E9FF-B7C0-E76789259226}"/>
              </a:ext>
            </a:extLst>
          </p:cNvPr>
          <p:cNvSpPr txBox="1"/>
          <p:nvPr/>
        </p:nvSpPr>
        <p:spPr>
          <a:xfrm>
            <a:off x="2058253" y="5092601"/>
            <a:ext cx="950976" cy="1200329"/>
          </a:xfrm>
          <a:prstGeom prst="rect">
            <a:avLst/>
          </a:prstGeom>
          <a:noFill/>
        </p:spPr>
        <p:txBody>
          <a:bodyPr wrap="square" rtlCol="0">
            <a:spAutoFit/>
          </a:bodyPr>
          <a:lstStyle/>
          <a:p>
            <a:r>
              <a:rPr lang="en-AU" sz="7200" b="1">
                <a:solidFill>
                  <a:prstClr val="white"/>
                </a:solidFill>
                <a:latin typeface="Montserrat Light" panose="00000400000000000000" pitchFamily="2" charset="0"/>
              </a:rPr>
              <a:t>A</a:t>
            </a:r>
          </a:p>
        </p:txBody>
      </p:sp>
      <p:sp>
        <p:nvSpPr>
          <p:cNvPr id="23" name="TextBox 22">
            <a:extLst>
              <a:ext uri="{FF2B5EF4-FFF2-40B4-BE49-F238E27FC236}">
                <a16:creationId xmlns:a16="http://schemas.microsoft.com/office/drawing/2014/main" id="{EF5ED8A4-9474-508B-E5F1-D12C332AB6F1}"/>
              </a:ext>
            </a:extLst>
          </p:cNvPr>
          <p:cNvSpPr txBox="1"/>
          <p:nvPr/>
        </p:nvSpPr>
        <p:spPr>
          <a:xfrm>
            <a:off x="3842005" y="5092601"/>
            <a:ext cx="950976" cy="1200329"/>
          </a:xfrm>
          <a:prstGeom prst="rect">
            <a:avLst/>
          </a:prstGeom>
          <a:noFill/>
        </p:spPr>
        <p:txBody>
          <a:bodyPr wrap="square" rtlCol="0">
            <a:spAutoFit/>
          </a:bodyPr>
          <a:lstStyle/>
          <a:p>
            <a:r>
              <a:rPr lang="en-AU" sz="7200" b="1">
                <a:solidFill>
                  <a:prstClr val="white"/>
                </a:solidFill>
                <a:latin typeface="Montserrat Light" panose="00000400000000000000" pitchFamily="2" charset="0"/>
              </a:rPr>
              <a:t>D</a:t>
            </a:r>
          </a:p>
        </p:txBody>
      </p:sp>
      <p:sp>
        <p:nvSpPr>
          <p:cNvPr id="24" name="TextBox 23">
            <a:extLst>
              <a:ext uri="{FF2B5EF4-FFF2-40B4-BE49-F238E27FC236}">
                <a16:creationId xmlns:a16="http://schemas.microsoft.com/office/drawing/2014/main" id="{72ADD4B6-70FF-A1C7-5844-59F00459A350}"/>
              </a:ext>
            </a:extLst>
          </p:cNvPr>
          <p:cNvSpPr txBox="1"/>
          <p:nvPr/>
        </p:nvSpPr>
        <p:spPr>
          <a:xfrm>
            <a:off x="5612656" y="5092601"/>
            <a:ext cx="950976" cy="1200329"/>
          </a:xfrm>
          <a:prstGeom prst="rect">
            <a:avLst/>
          </a:prstGeom>
          <a:noFill/>
        </p:spPr>
        <p:txBody>
          <a:bodyPr wrap="square" rtlCol="0">
            <a:spAutoFit/>
          </a:bodyPr>
          <a:lstStyle/>
          <a:p>
            <a:r>
              <a:rPr lang="en-AU" sz="7200" b="1">
                <a:solidFill>
                  <a:prstClr val="white"/>
                </a:solidFill>
                <a:latin typeface="Montserrat Light" panose="00000400000000000000" pitchFamily="2" charset="0"/>
              </a:rPr>
              <a:t>K</a:t>
            </a:r>
          </a:p>
        </p:txBody>
      </p:sp>
      <p:sp>
        <p:nvSpPr>
          <p:cNvPr id="25" name="TextBox 24">
            <a:extLst>
              <a:ext uri="{FF2B5EF4-FFF2-40B4-BE49-F238E27FC236}">
                <a16:creationId xmlns:a16="http://schemas.microsoft.com/office/drawing/2014/main" id="{76EE217A-C4C1-DB3B-FD84-550F8683916D}"/>
              </a:ext>
            </a:extLst>
          </p:cNvPr>
          <p:cNvSpPr txBox="1"/>
          <p:nvPr/>
        </p:nvSpPr>
        <p:spPr>
          <a:xfrm>
            <a:off x="7375766" y="5092601"/>
            <a:ext cx="950976" cy="1200329"/>
          </a:xfrm>
          <a:prstGeom prst="rect">
            <a:avLst/>
          </a:prstGeom>
          <a:noFill/>
        </p:spPr>
        <p:txBody>
          <a:bodyPr wrap="square" rtlCol="0">
            <a:spAutoFit/>
          </a:bodyPr>
          <a:lstStyle/>
          <a:p>
            <a:r>
              <a:rPr lang="en-AU" sz="7200" b="1">
                <a:solidFill>
                  <a:prstClr val="white"/>
                </a:solidFill>
                <a:latin typeface="Montserrat Light" panose="00000400000000000000" pitchFamily="2" charset="0"/>
              </a:rPr>
              <a:t>A</a:t>
            </a:r>
          </a:p>
        </p:txBody>
      </p:sp>
      <p:sp>
        <p:nvSpPr>
          <p:cNvPr id="26" name="TextBox 25">
            <a:extLst>
              <a:ext uri="{FF2B5EF4-FFF2-40B4-BE49-F238E27FC236}">
                <a16:creationId xmlns:a16="http://schemas.microsoft.com/office/drawing/2014/main" id="{8280E454-6FD2-16F3-FC5F-C7AB18379B3C}"/>
              </a:ext>
            </a:extLst>
          </p:cNvPr>
          <p:cNvSpPr txBox="1"/>
          <p:nvPr/>
        </p:nvSpPr>
        <p:spPr>
          <a:xfrm>
            <a:off x="8976638" y="5092601"/>
            <a:ext cx="950976" cy="1200329"/>
          </a:xfrm>
          <a:prstGeom prst="rect">
            <a:avLst/>
          </a:prstGeom>
          <a:noFill/>
        </p:spPr>
        <p:txBody>
          <a:bodyPr wrap="square" rtlCol="0">
            <a:spAutoFit/>
          </a:bodyPr>
          <a:lstStyle/>
          <a:p>
            <a:r>
              <a:rPr lang="en-AU" sz="7200" b="1">
                <a:solidFill>
                  <a:prstClr val="white"/>
                </a:solidFill>
                <a:latin typeface="Montserrat Light" panose="00000400000000000000" pitchFamily="2" charset="0"/>
              </a:rPr>
              <a:t>R</a:t>
            </a:r>
          </a:p>
        </p:txBody>
      </p:sp>
    </p:spTree>
    <p:extLst>
      <p:ext uri="{BB962C8B-B14F-4D97-AF65-F5344CB8AC3E}">
        <p14:creationId xmlns:p14="http://schemas.microsoft.com/office/powerpoint/2010/main" val="25427938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7F13AE-60FC-4731-AB3B-5DC50CC43246}"/>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37949414-87cc-4b5c-94ba-0066ba653d95"/>
    <ds:schemaRef ds:uri="3b86de50-e94e-4e35-ab30-83628ca558a0"/>
    <ds:schemaRef ds:uri="41b8be0b-f50d-4aa7-86f0-45b40eee9fc5"/>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2</Slides>
  <Notes>2</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revision>1</cp:revision>
  <dcterms:created xsi:type="dcterms:W3CDTF">2024-10-22T06:55:56Z</dcterms:created>
  <dcterms:modified xsi:type="dcterms:W3CDTF">2025-05-05T05:38:27Z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