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60" r:id="rId5"/>
    <p:sldId id="258"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BF4"/>
    <a:srgbClr val="257B34"/>
    <a:srgbClr val="D2F2D7"/>
    <a:srgbClr val="FF9999"/>
    <a:srgbClr val="FFFFCC"/>
    <a:srgbClr val="FF0000"/>
    <a:srgbClr val="34B64A"/>
    <a:srgbClr val="76D886"/>
    <a:srgbClr val="1661D5"/>
    <a:srgbClr val="D2E1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954E15-619D-4604-B623-9D016292D23A}" v="2" dt="2025-04-25T21:19:10.1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169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3655A97B-465D-49B8-AAA2-5739D57F9A66}"/>
    <pc:docChg chg="custSel modSld">
      <pc:chgData name="Miral Vachhani" userId="d2d5b67e-a9a7-4805-80d9-c1f59aebf803" providerId="ADAL" clId="{3655A97B-465D-49B8-AAA2-5739D57F9A66}" dt="2024-11-21T21:43:17.968" v="50" actId="554"/>
      <pc:docMkLst>
        <pc:docMk/>
      </pc:docMkLst>
    </pc:docChg>
  </pc:docChgLst>
  <pc:docChgLst>
    <pc:chgData name="Natasha Doherty" userId="2f65fbf4-2eeb-41a6-a4bf-8744b8cf020e" providerId="ADAL" clId="{1ECFF30B-09AC-4F86-B93F-4CD73B5D4971}"/>
    <pc:docChg chg="custSel addSld delSld modSld delMainMaster">
      <pc:chgData name="Natasha Doherty" userId="2f65fbf4-2eeb-41a6-a4bf-8744b8cf020e" providerId="ADAL" clId="{1ECFF30B-09AC-4F86-B93F-4CD73B5D4971}" dt="2025-04-09T09:13:27.093" v="46" actId="47"/>
      <pc:docMkLst>
        <pc:docMk/>
      </pc:docMkLst>
      <pc:sldChg chg="modSp add mod">
        <pc:chgData name="Natasha Doherty" userId="2f65fbf4-2eeb-41a6-a4bf-8744b8cf020e" providerId="ADAL" clId="{1ECFF30B-09AC-4F86-B93F-4CD73B5D4971}" dt="2025-04-09T04:57:10.539" v="38"/>
        <pc:sldMkLst>
          <pc:docMk/>
          <pc:sldMk cId="4010778841" sldId="258"/>
        </pc:sldMkLst>
        <pc:graphicFrameChg chg="modGraphic">
          <ac:chgData name="Natasha Doherty" userId="2f65fbf4-2eeb-41a6-a4bf-8744b8cf020e" providerId="ADAL" clId="{1ECFF30B-09AC-4F86-B93F-4CD73B5D4971}" dt="2025-04-09T04:55:19.139" v="30" actId="20577"/>
          <ac:graphicFrameMkLst>
            <pc:docMk/>
            <pc:sldMk cId="4010778841" sldId="258"/>
            <ac:graphicFrameMk id="17" creationId="{61FFC170-F895-5834-DC1D-D3303407BE54}"/>
          </ac:graphicFrameMkLst>
        </pc:graphicFrameChg>
      </pc:sldChg>
      <pc:sldChg chg="add">
        <pc:chgData name="Natasha Doherty" userId="2f65fbf4-2eeb-41a6-a4bf-8744b8cf020e" providerId="ADAL" clId="{1ECFF30B-09AC-4F86-B93F-4CD73B5D4971}" dt="2025-04-09T04:57:34.494" v="45"/>
        <pc:sldMkLst>
          <pc:docMk/>
          <pc:sldMk cId="2054410904" sldId="260"/>
        </pc:sldMkLst>
      </pc:sldChg>
      <pc:sldMasterChg chg="del delSldLayout">
        <pc:chgData name="Natasha Doherty" userId="2f65fbf4-2eeb-41a6-a4bf-8744b8cf020e" providerId="ADAL" clId="{1ECFF30B-09AC-4F86-B93F-4CD73B5D4971}" dt="2025-04-09T09:13:27.093" v="46" actId="47"/>
        <pc:sldMasterMkLst>
          <pc:docMk/>
          <pc:sldMasterMk cId="18270906" sldId="2147483660"/>
        </pc:sldMasterMkLst>
        <pc:sldLayoutChg chg="del">
          <pc:chgData name="Natasha Doherty" userId="2f65fbf4-2eeb-41a6-a4bf-8744b8cf020e" providerId="ADAL" clId="{1ECFF30B-09AC-4F86-B93F-4CD73B5D4971}" dt="2025-04-09T09:13:27.093" v="46" actId="47"/>
          <pc:sldLayoutMkLst>
            <pc:docMk/>
            <pc:sldMasterMk cId="18270906" sldId="2147483660"/>
            <pc:sldLayoutMk cId="1791142527" sldId="2147483661"/>
          </pc:sldLayoutMkLst>
        </pc:sldLayoutChg>
        <pc:sldLayoutChg chg="del">
          <pc:chgData name="Natasha Doherty" userId="2f65fbf4-2eeb-41a6-a4bf-8744b8cf020e" providerId="ADAL" clId="{1ECFF30B-09AC-4F86-B93F-4CD73B5D4971}" dt="2025-04-09T09:13:27.093" v="46" actId="47"/>
          <pc:sldLayoutMkLst>
            <pc:docMk/>
            <pc:sldMasterMk cId="18270906" sldId="2147483660"/>
            <pc:sldLayoutMk cId="2426232004" sldId="2147483662"/>
          </pc:sldLayoutMkLst>
        </pc:sldLayoutChg>
        <pc:sldLayoutChg chg="del">
          <pc:chgData name="Natasha Doherty" userId="2f65fbf4-2eeb-41a6-a4bf-8744b8cf020e" providerId="ADAL" clId="{1ECFF30B-09AC-4F86-B93F-4CD73B5D4971}" dt="2025-04-09T09:13:27.093" v="46" actId="47"/>
          <pc:sldLayoutMkLst>
            <pc:docMk/>
            <pc:sldMasterMk cId="18270906" sldId="2147483660"/>
            <pc:sldLayoutMk cId="3279162713" sldId="2147483663"/>
          </pc:sldLayoutMkLst>
        </pc:sldLayoutChg>
        <pc:sldLayoutChg chg="del">
          <pc:chgData name="Natasha Doherty" userId="2f65fbf4-2eeb-41a6-a4bf-8744b8cf020e" providerId="ADAL" clId="{1ECFF30B-09AC-4F86-B93F-4CD73B5D4971}" dt="2025-04-09T09:13:27.093" v="46" actId="47"/>
          <pc:sldLayoutMkLst>
            <pc:docMk/>
            <pc:sldMasterMk cId="18270906" sldId="2147483660"/>
            <pc:sldLayoutMk cId="3739438413" sldId="2147483664"/>
          </pc:sldLayoutMkLst>
        </pc:sldLayoutChg>
        <pc:sldLayoutChg chg="del">
          <pc:chgData name="Natasha Doherty" userId="2f65fbf4-2eeb-41a6-a4bf-8744b8cf020e" providerId="ADAL" clId="{1ECFF30B-09AC-4F86-B93F-4CD73B5D4971}" dt="2025-04-09T09:13:27.093" v="46" actId="47"/>
          <pc:sldLayoutMkLst>
            <pc:docMk/>
            <pc:sldMasterMk cId="18270906" sldId="2147483660"/>
            <pc:sldLayoutMk cId="143229408" sldId="2147483665"/>
          </pc:sldLayoutMkLst>
        </pc:sldLayoutChg>
        <pc:sldLayoutChg chg="del">
          <pc:chgData name="Natasha Doherty" userId="2f65fbf4-2eeb-41a6-a4bf-8744b8cf020e" providerId="ADAL" clId="{1ECFF30B-09AC-4F86-B93F-4CD73B5D4971}" dt="2025-04-09T09:13:27.093" v="46" actId="47"/>
          <pc:sldLayoutMkLst>
            <pc:docMk/>
            <pc:sldMasterMk cId="18270906" sldId="2147483660"/>
            <pc:sldLayoutMk cId="363685203" sldId="2147483666"/>
          </pc:sldLayoutMkLst>
        </pc:sldLayoutChg>
        <pc:sldLayoutChg chg="del">
          <pc:chgData name="Natasha Doherty" userId="2f65fbf4-2eeb-41a6-a4bf-8744b8cf020e" providerId="ADAL" clId="{1ECFF30B-09AC-4F86-B93F-4CD73B5D4971}" dt="2025-04-09T09:13:27.093" v="46" actId="47"/>
          <pc:sldLayoutMkLst>
            <pc:docMk/>
            <pc:sldMasterMk cId="18270906" sldId="2147483660"/>
            <pc:sldLayoutMk cId="5189334" sldId="2147483667"/>
          </pc:sldLayoutMkLst>
        </pc:sldLayoutChg>
        <pc:sldLayoutChg chg="del">
          <pc:chgData name="Natasha Doherty" userId="2f65fbf4-2eeb-41a6-a4bf-8744b8cf020e" providerId="ADAL" clId="{1ECFF30B-09AC-4F86-B93F-4CD73B5D4971}" dt="2025-04-09T09:13:27.093" v="46" actId="47"/>
          <pc:sldLayoutMkLst>
            <pc:docMk/>
            <pc:sldMasterMk cId="18270906" sldId="2147483660"/>
            <pc:sldLayoutMk cId="2847937839" sldId="2147483668"/>
          </pc:sldLayoutMkLst>
        </pc:sldLayoutChg>
        <pc:sldLayoutChg chg="del">
          <pc:chgData name="Natasha Doherty" userId="2f65fbf4-2eeb-41a6-a4bf-8744b8cf020e" providerId="ADAL" clId="{1ECFF30B-09AC-4F86-B93F-4CD73B5D4971}" dt="2025-04-09T09:13:27.093" v="46" actId="47"/>
          <pc:sldLayoutMkLst>
            <pc:docMk/>
            <pc:sldMasterMk cId="18270906" sldId="2147483660"/>
            <pc:sldLayoutMk cId="1404388412" sldId="2147483669"/>
          </pc:sldLayoutMkLst>
        </pc:sldLayoutChg>
        <pc:sldLayoutChg chg="del">
          <pc:chgData name="Natasha Doherty" userId="2f65fbf4-2eeb-41a6-a4bf-8744b8cf020e" providerId="ADAL" clId="{1ECFF30B-09AC-4F86-B93F-4CD73B5D4971}" dt="2025-04-09T09:13:27.093" v="46" actId="47"/>
          <pc:sldLayoutMkLst>
            <pc:docMk/>
            <pc:sldMasterMk cId="18270906" sldId="2147483660"/>
            <pc:sldLayoutMk cId="690954917" sldId="2147483670"/>
          </pc:sldLayoutMkLst>
        </pc:sldLayoutChg>
        <pc:sldLayoutChg chg="del">
          <pc:chgData name="Natasha Doherty" userId="2f65fbf4-2eeb-41a6-a4bf-8744b8cf020e" providerId="ADAL" clId="{1ECFF30B-09AC-4F86-B93F-4CD73B5D4971}" dt="2025-04-09T09:13:27.093" v="46" actId="47"/>
          <pc:sldLayoutMkLst>
            <pc:docMk/>
            <pc:sldMasterMk cId="18270906" sldId="2147483660"/>
            <pc:sldLayoutMk cId="3352235656" sldId="2147483671"/>
          </pc:sldLayoutMkLst>
        </pc:sldLayoutChg>
      </pc:sldMasterChg>
    </pc:docChg>
  </pc:docChgLst>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sldChg chg="addSp delSp modSp mod">
        <pc:chgData name="Miral Vachhani" userId="d2d5b67e-a9a7-4805-80d9-c1f59aebf803" providerId="ADAL" clId="{6DF66B61-D2A9-4208-AF4E-05AA78E831D4}" dt="2024-11-21T03:36:09.042" v="47" actId="255"/>
        <pc:sldMkLst>
          <pc:docMk/>
          <pc:sldMk cId="942868540" sldId="259"/>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modSp mod">
        <pc:chgData name="Miral Vachhani" userId="d2d5b67e-a9a7-4805-80d9-c1f59aebf803" providerId="ADAL" clId="{DD23957A-5F2C-4D98-9DDE-58186F599348}" dt="2024-11-21T21:03:06.991" v="5"/>
        <pc:sldMkLst>
          <pc:docMk/>
          <pc:sldMk cId="1193283968" sldId="256"/>
        </pc:sldMkLst>
      </pc:sldChg>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Natasha Doherty" userId="2f65fbf4-2eeb-41a6-a4bf-8744b8cf020e" providerId="ADAL" clId="{87954E15-619D-4604-B623-9D016292D23A}"/>
    <pc:docChg chg="custSel modSld sldOrd">
      <pc:chgData name="Natasha Doherty" userId="2f65fbf4-2eeb-41a6-a4bf-8744b8cf020e" providerId="ADAL" clId="{87954E15-619D-4604-B623-9D016292D23A}" dt="2025-04-25T21:19:53.522" v="17" actId="207"/>
      <pc:docMkLst>
        <pc:docMk/>
      </pc:docMkLst>
      <pc:sldChg chg="addSp delSp modSp mod ord">
        <pc:chgData name="Natasha Doherty" userId="2f65fbf4-2eeb-41a6-a4bf-8744b8cf020e" providerId="ADAL" clId="{87954E15-619D-4604-B623-9D016292D23A}" dt="2025-04-25T21:19:53.522" v="17" actId="207"/>
        <pc:sldMkLst>
          <pc:docMk/>
          <pc:sldMk cId="4010778841" sldId="258"/>
        </pc:sldMkLst>
        <pc:spChg chg="add del mod">
          <ac:chgData name="Natasha Doherty" userId="2f65fbf4-2eeb-41a6-a4bf-8744b8cf020e" providerId="ADAL" clId="{87954E15-619D-4604-B623-9D016292D23A}" dt="2025-04-25T21:19:00.444" v="8" actId="478"/>
          <ac:spMkLst>
            <pc:docMk/>
            <pc:sldMk cId="4010778841" sldId="258"/>
            <ac:spMk id="3" creationId="{465CD38A-291D-D762-34AA-6398EAC84B3C}"/>
          </ac:spMkLst>
        </pc:spChg>
        <pc:spChg chg="del">
          <ac:chgData name="Natasha Doherty" userId="2f65fbf4-2eeb-41a6-a4bf-8744b8cf020e" providerId="ADAL" clId="{87954E15-619D-4604-B623-9D016292D23A}" dt="2025-04-25T21:18:32.226" v="2" actId="478"/>
          <ac:spMkLst>
            <pc:docMk/>
            <pc:sldMk cId="4010778841" sldId="258"/>
            <ac:spMk id="4" creationId="{1968E31E-8A72-F852-6691-823D243EECB7}"/>
          </ac:spMkLst>
        </pc:spChg>
        <pc:spChg chg="add mod">
          <ac:chgData name="Natasha Doherty" userId="2f65fbf4-2eeb-41a6-a4bf-8744b8cf020e" providerId="ADAL" clId="{87954E15-619D-4604-B623-9D016292D23A}" dt="2025-04-25T21:19:53.522" v="17" actId="207"/>
          <ac:spMkLst>
            <pc:docMk/>
            <pc:sldMk cId="4010778841" sldId="258"/>
            <ac:spMk id="5" creationId="{AB81C158-0DBA-5D38-9B1B-3C7C567E62D6}"/>
          </ac:spMkLst>
        </pc:spChg>
        <pc:spChg chg="add mod">
          <ac:chgData name="Natasha Doherty" userId="2f65fbf4-2eeb-41a6-a4bf-8744b8cf020e" providerId="ADAL" clId="{87954E15-619D-4604-B623-9D016292D23A}" dt="2025-04-25T21:19:47.239" v="16" actId="1076"/>
          <ac:spMkLst>
            <pc:docMk/>
            <pc:sldMk cId="4010778841" sldId="258"/>
            <ac:spMk id="7" creationId="{21CB8937-3043-AFE2-E534-2DF64B0380DA}"/>
          </ac:spMkLst>
        </pc:spChg>
        <pc:spChg chg="add mod">
          <ac:chgData name="Natasha Doherty" userId="2f65fbf4-2eeb-41a6-a4bf-8744b8cf020e" providerId="ADAL" clId="{87954E15-619D-4604-B623-9D016292D23A}" dt="2025-04-25T21:19:47.239" v="16" actId="1076"/>
          <ac:spMkLst>
            <pc:docMk/>
            <pc:sldMk cId="4010778841" sldId="258"/>
            <ac:spMk id="11" creationId="{A3CBE8FB-E10A-A0A4-18C3-2DFB0A0DCD55}"/>
          </ac:spMkLst>
        </pc:spChg>
        <pc:spChg chg="add mod">
          <ac:chgData name="Natasha Doherty" userId="2f65fbf4-2eeb-41a6-a4bf-8744b8cf020e" providerId="ADAL" clId="{87954E15-619D-4604-B623-9D016292D23A}" dt="2025-04-25T21:19:47.239" v="16" actId="1076"/>
          <ac:spMkLst>
            <pc:docMk/>
            <pc:sldMk cId="4010778841" sldId="258"/>
            <ac:spMk id="12" creationId="{26E6170A-9CEF-4F2F-0439-683111C51CD6}"/>
          </ac:spMkLst>
        </pc:spChg>
        <pc:spChg chg="add mod">
          <ac:chgData name="Natasha Doherty" userId="2f65fbf4-2eeb-41a6-a4bf-8744b8cf020e" providerId="ADAL" clId="{87954E15-619D-4604-B623-9D016292D23A}" dt="2025-04-25T21:19:47.239" v="16" actId="1076"/>
          <ac:spMkLst>
            <pc:docMk/>
            <pc:sldMk cId="4010778841" sldId="258"/>
            <ac:spMk id="15" creationId="{4630E638-E262-C5A4-281C-2B521110B730}"/>
          </ac:spMkLst>
        </pc:spChg>
        <pc:graphicFrameChg chg="del">
          <ac:chgData name="Natasha Doherty" userId="2f65fbf4-2eeb-41a6-a4bf-8744b8cf020e" providerId="ADAL" clId="{87954E15-619D-4604-B623-9D016292D23A}" dt="2025-04-25T21:18:30.768" v="1" actId="478"/>
          <ac:graphicFrameMkLst>
            <pc:docMk/>
            <pc:sldMk cId="4010778841" sldId="258"/>
            <ac:graphicFrameMk id="9" creationId="{350A4181-2D10-0307-78F1-1B5BB5246E9B}"/>
          </ac:graphicFrameMkLst>
        </pc:graphicFrameChg>
        <pc:graphicFrameChg chg="del">
          <ac:chgData name="Natasha Doherty" userId="2f65fbf4-2eeb-41a6-a4bf-8744b8cf020e" providerId="ADAL" clId="{87954E15-619D-4604-B623-9D016292D23A}" dt="2025-04-25T21:18:29.068" v="0" actId="478"/>
          <ac:graphicFrameMkLst>
            <pc:docMk/>
            <pc:sldMk cId="4010778841" sldId="258"/>
            <ac:graphicFrameMk id="10" creationId="{8D5CF778-B64A-6CF9-E15E-9145AFD49A27}"/>
          </ac:graphicFrameMkLst>
        </pc:graphicFrameChg>
        <pc:picChg chg="mod">
          <ac:chgData name="Natasha Doherty" userId="2f65fbf4-2eeb-41a6-a4bf-8744b8cf020e" providerId="ADAL" clId="{87954E15-619D-4604-B623-9D016292D23A}" dt="2025-04-25T21:18:37.091" v="3" actId="14100"/>
          <ac:picMkLst>
            <pc:docMk/>
            <pc:sldMk cId="4010778841" sldId="258"/>
            <ac:picMk id="8" creationId="{B864229C-C596-C120-6431-E3AF3EACC9AF}"/>
          </ac:picMkLst>
        </pc:picChg>
      </pc:sldChg>
    </pc:docChg>
  </pc:docChgLst>
  <pc:docChgLst>
    <pc:chgData name="Miral Vachhani" userId="d2d5b67e-a9a7-4805-80d9-c1f59aebf803" providerId="ADAL" clId="{C197AFCD-FC12-487B-A859-8DE425873D5F}"/>
    <pc:docChg chg="undo custSel modSld">
      <pc:chgData name="Miral Vachhani" userId="d2d5b67e-a9a7-4805-80d9-c1f59aebf803" providerId="ADAL" clId="{C197AFCD-FC12-487B-A859-8DE425873D5F}" dt="2024-11-21T21:54:55.736" v="99" actId="1035"/>
      <pc:docMkLst>
        <pc:docMk/>
      </pc:docMkLst>
      <pc:sldChg chg="modSp mod">
        <pc:chgData name="Miral Vachhani" userId="d2d5b67e-a9a7-4805-80d9-c1f59aebf803" providerId="ADAL" clId="{C197AFCD-FC12-487B-A859-8DE425873D5F}" dt="2024-11-21T21:50:54.969" v="3" actId="20577"/>
        <pc:sldMkLst>
          <pc:docMk/>
          <pc:sldMk cId="1193283968" sldId="256"/>
        </pc:sldMkLst>
      </pc:sldChg>
      <pc:sldChg chg="addSp delSp modSp mod">
        <pc:chgData name="Miral Vachhani" userId="d2d5b67e-a9a7-4805-80d9-c1f59aebf803" providerId="ADAL" clId="{C197AFCD-FC12-487B-A859-8DE425873D5F}" dt="2024-11-21T21:54:55.736" v="99" actId="1035"/>
        <pc:sldMkLst>
          <pc:docMk/>
          <pc:sldMk cId="942868540" sldId="259"/>
        </pc:sldMkLst>
      </pc:sldChg>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26/04/2025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3CC60-6266-08BC-6492-070F668C4C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8096A9-AF87-0250-A2A1-476433D3693F}"/>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0F63FAAF-C073-5C36-043A-D9E1886C3AB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C810BA1-3309-262F-6FF4-630F4F3941BF}"/>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33650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315"/>
            </a:lvl1pPr>
          </a:lstStyle>
          <a:p>
            <a:r>
              <a:rPr lang="en-US"/>
              <a:t>Click to edit Master title style</a:t>
            </a:r>
          </a:p>
        </p:txBody>
      </p:sp>
      <p:sp>
        <p:nvSpPr>
          <p:cNvPr id="3" name="Subtitle 2"/>
          <p:cNvSpPr>
            <a:spLocks noGrp="1"/>
          </p:cNvSpPr>
          <p:nvPr>
            <p:ph type="subTitle" idx="1"/>
          </p:nvPr>
        </p:nvSpPr>
        <p:spPr>
          <a:xfrm>
            <a:off x="1575002" y="4726842"/>
            <a:ext cx="9449991" cy="2172804"/>
          </a:xfrm>
        </p:spPr>
        <p:txBody>
          <a:bodyPr/>
          <a:lstStyle>
            <a:lvl1pPr marL="0" indent="0" algn="ctr">
              <a:buNone/>
              <a:defRPr sz="2926"/>
            </a:lvl1pPr>
            <a:lvl2pPr marL="557381" indent="0" algn="ctr">
              <a:buNone/>
              <a:defRPr sz="2438"/>
            </a:lvl2pPr>
            <a:lvl3pPr marL="1114760" indent="0" algn="ctr">
              <a:buNone/>
              <a:defRPr sz="2195"/>
            </a:lvl3pPr>
            <a:lvl4pPr marL="1672141" indent="0" algn="ctr">
              <a:buNone/>
              <a:defRPr sz="1951"/>
            </a:lvl4pPr>
            <a:lvl5pPr marL="2229522" indent="0" algn="ctr">
              <a:buNone/>
              <a:defRPr sz="1951"/>
            </a:lvl5pPr>
            <a:lvl6pPr marL="2786902" indent="0" algn="ctr">
              <a:buNone/>
              <a:defRPr sz="1951"/>
            </a:lvl6pPr>
            <a:lvl7pPr marL="3344282" indent="0" algn="ctr">
              <a:buNone/>
              <a:defRPr sz="1951"/>
            </a:lvl7pPr>
            <a:lvl8pPr marL="3901663" indent="0" algn="ctr">
              <a:buNone/>
              <a:defRPr sz="1951"/>
            </a:lvl8pPr>
            <a:lvl9pPr marL="4459042" indent="0" algn="ctr">
              <a:buNone/>
              <a:defRPr sz="1951"/>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46734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26268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88650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20358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1"/>
            <a:ext cx="10867490" cy="3743557"/>
          </a:xfrm>
        </p:spPr>
        <p:txBody>
          <a:bodyPr anchor="b"/>
          <a:lstStyle>
            <a:lvl1pPr>
              <a:defRPr sz="7315"/>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926">
                <a:solidFill>
                  <a:schemeClr val="tx1"/>
                </a:solidFill>
              </a:defRPr>
            </a:lvl1pPr>
            <a:lvl2pPr marL="557381" indent="0">
              <a:buNone/>
              <a:defRPr sz="2438">
                <a:solidFill>
                  <a:schemeClr val="tx1">
                    <a:tint val="75000"/>
                  </a:schemeClr>
                </a:solidFill>
              </a:defRPr>
            </a:lvl2pPr>
            <a:lvl3pPr marL="1114760" indent="0">
              <a:buNone/>
              <a:defRPr sz="2195">
                <a:solidFill>
                  <a:schemeClr val="tx1">
                    <a:tint val="75000"/>
                  </a:schemeClr>
                </a:solidFill>
              </a:defRPr>
            </a:lvl3pPr>
            <a:lvl4pPr marL="1672141" indent="0">
              <a:buNone/>
              <a:defRPr sz="1951">
                <a:solidFill>
                  <a:schemeClr val="tx1">
                    <a:tint val="75000"/>
                  </a:schemeClr>
                </a:solidFill>
              </a:defRPr>
            </a:lvl4pPr>
            <a:lvl5pPr marL="2229522" indent="0">
              <a:buNone/>
              <a:defRPr sz="1951">
                <a:solidFill>
                  <a:schemeClr val="tx1">
                    <a:tint val="75000"/>
                  </a:schemeClr>
                </a:solidFill>
              </a:defRPr>
            </a:lvl5pPr>
            <a:lvl6pPr marL="2786902" indent="0">
              <a:buNone/>
              <a:defRPr sz="1951">
                <a:solidFill>
                  <a:schemeClr val="tx1">
                    <a:tint val="75000"/>
                  </a:schemeClr>
                </a:solidFill>
              </a:defRPr>
            </a:lvl6pPr>
            <a:lvl7pPr marL="3344282" indent="0">
              <a:buNone/>
              <a:defRPr sz="1951">
                <a:solidFill>
                  <a:schemeClr val="tx1">
                    <a:tint val="75000"/>
                  </a:schemeClr>
                </a:solidFill>
              </a:defRPr>
            </a:lvl7pPr>
            <a:lvl8pPr marL="3901663" indent="0">
              <a:buNone/>
              <a:defRPr sz="1951">
                <a:solidFill>
                  <a:schemeClr val="tx1">
                    <a:tint val="75000"/>
                  </a:schemeClr>
                </a:solidFill>
              </a:defRPr>
            </a:lvl8pPr>
            <a:lvl9pPr marL="4459042" indent="0">
              <a:buNone/>
              <a:defRPr sz="19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916499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7"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81237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6"/>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5" y="2206137"/>
            <a:ext cx="5330385"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4" name="Content Placeholder 3"/>
          <p:cNvSpPr>
            <a:spLocks noGrp="1"/>
          </p:cNvSpPr>
          <p:nvPr>
            <p:ph sz="half" idx="2"/>
          </p:nvPr>
        </p:nvSpPr>
        <p:spPr>
          <a:xfrm>
            <a:off x="867895" y="3287333"/>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6" name="Content Placeholder 5"/>
          <p:cNvSpPr>
            <a:spLocks noGrp="1"/>
          </p:cNvSpPr>
          <p:nvPr>
            <p:ph sz="quarter" idx="4"/>
          </p:nvPr>
        </p:nvSpPr>
        <p:spPr>
          <a:xfrm>
            <a:off x="6378745" y="3287333"/>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48455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09767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55692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Content Placeholder 2"/>
          <p:cNvSpPr>
            <a:spLocks noGrp="1"/>
          </p:cNvSpPr>
          <p:nvPr>
            <p:ph idx="1"/>
          </p:nvPr>
        </p:nvSpPr>
        <p:spPr>
          <a:xfrm>
            <a:off x="5356636" y="1295772"/>
            <a:ext cx="6378744" cy="6395505"/>
          </a:xfrm>
        </p:spPr>
        <p:txBody>
          <a:bodyPr/>
          <a:lstStyle>
            <a:lvl1pPr>
              <a:defRPr sz="3900"/>
            </a:lvl1pPr>
            <a:lvl2pPr>
              <a:defRPr sz="3413"/>
            </a:lvl2pPr>
            <a:lvl3pPr>
              <a:defRPr sz="2926"/>
            </a:lvl3pPr>
            <a:lvl4pPr>
              <a:defRPr sz="2438"/>
            </a:lvl4pPr>
            <a:lvl5pPr>
              <a:defRPr sz="2438"/>
            </a:lvl5pPr>
            <a:lvl6pPr>
              <a:defRPr sz="2438"/>
            </a:lvl6pPr>
            <a:lvl7pPr>
              <a:defRPr sz="2438"/>
            </a:lvl7pPr>
            <a:lvl8pPr>
              <a:defRPr sz="2438"/>
            </a:lvl8pPr>
            <a:lvl9pPr>
              <a:defRPr sz="24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48135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Picture Placeholder 2"/>
          <p:cNvSpPr>
            <a:spLocks noGrp="1" noChangeAspect="1"/>
          </p:cNvSpPr>
          <p:nvPr>
            <p:ph type="pic" idx="1"/>
          </p:nvPr>
        </p:nvSpPr>
        <p:spPr>
          <a:xfrm>
            <a:off x="5356636" y="1295772"/>
            <a:ext cx="6378744" cy="6395505"/>
          </a:xfrm>
        </p:spPr>
        <p:txBody>
          <a:bodyPr anchor="t"/>
          <a:lstStyle>
            <a:lvl1pPr marL="0" indent="0">
              <a:buNone/>
              <a:defRPr sz="3900"/>
            </a:lvl1pPr>
            <a:lvl2pPr marL="557381" indent="0">
              <a:buNone/>
              <a:defRPr sz="3413"/>
            </a:lvl2pPr>
            <a:lvl3pPr marL="1114760" indent="0">
              <a:buNone/>
              <a:defRPr sz="2926"/>
            </a:lvl3pPr>
            <a:lvl4pPr marL="1672141" indent="0">
              <a:buNone/>
              <a:defRPr sz="2438"/>
            </a:lvl4pPr>
            <a:lvl5pPr marL="2229522" indent="0">
              <a:buNone/>
              <a:defRPr sz="2438"/>
            </a:lvl5pPr>
            <a:lvl6pPr marL="2786902" indent="0">
              <a:buNone/>
              <a:defRPr sz="2438"/>
            </a:lvl6pPr>
            <a:lvl7pPr marL="3344282" indent="0">
              <a:buNone/>
              <a:defRPr sz="2438"/>
            </a:lvl7pPr>
            <a:lvl8pPr marL="3901663" indent="0">
              <a:buNone/>
              <a:defRPr sz="2438"/>
            </a:lvl8pPr>
            <a:lvl9pPr marL="4459042" indent="0">
              <a:buNone/>
              <a:defRPr sz="2438"/>
            </a:lvl9pPr>
          </a:lstStyle>
          <a:p>
            <a:r>
              <a:rPr lang="en-US"/>
              <a:t>Click icon to add picture</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981732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6"/>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63">
                <a:solidFill>
                  <a:schemeClr val="tx1">
                    <a:tint val="75000"/>
                  </a:schemeClr>
                </a:solidFill>
              </a:defRPr>
            </a:lvl1pPr>
          </a:lstStyle>
          <a:p>
            <a:fld id="{C764DE79-268F-4C1A-8933-263129D2AF90}" type="datetimeFigureOut">
              <a:rPr lang="en-US" dirty="0"/>
              <a:t>4/26/2025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6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5" y="8341240"/>
            <a:ext cx="2834997" cy="479142"/>
          </a:xfrm>
          <a:prstGeom prst="rect">
            <a:avLst/>
          </a:prstGeom>
        </p:spPr>
        <p:txBody>
          <a:bodyPr vert="horz" lIns="91440" tIns="45720" rIns="91440" bIns="45720" rtlCol="0" anchor="ctr"/>
          <a:lstStyle>
            <a:lvl1pPr algn="r">
              <a:defRPr sz="1463">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2"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2"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9" y="310295"/>
            <a:ext cx="1534837" cy="1461677"/>
          </a:xfrm>
          <a:prstGeom prst="rect">
            <a:avLst/>
          </a:prstGeom>
        </p:spPr>
      </p:pic>
    </p:spTree>
    <p:extLst>
      <p:ext uri="{BB962C8B-B14F-4D97-AF65-F5344CB8AC3E}">
        <p14:creationId xmlns:p14="http://schemas.microsoft.com/office/powerpoint/2010/main" val="25101242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14760" rtl="0" eaLnBrk="1" latinLnBrk="0" hangingPunct="1">
        <a:lnSpc>
          <a:spcPct val="90000"/>
        </a:lnSpc>
        <a:spcBef>
          <a:spcPct val="0"/>
        </a:spcBef>
        <a:buNone/>
        <a:defRPr sz="5364" kern="1200">
          <a:solidFill>
            <a:schemeClr val="tx1"/>
          </a:solidFill>
          <a:latin typeface="+mj-lt"/>
          <a:ea typeface="+mj-ea"/>
          <a:cs typeface="+mj-cs"/>
        </a:defRPr>
      </a:lvl1pPr>
    </p:titleStyle>
    <p:bodyStyle>
      <a:lvl1pPr marL="278690" indent="-278690" algn="l" defTabSz="1114760" rtl="0" eaLnBrk="1" latinLnBrk="0" hangingPunct="1">
        <a:lnSpc>
          <a:spcPct val="90000"/>
        </a:lnSpc>
        <a:spcBef>
          <a:spcPts val="1219"/>
        </a:spcBef>
        <a:buFont typeface="Arial" panose="020B0604020202020204" pitchFamily="34" charset="0"/>
        <a:buChar char="•"/>
        <a:defRPr sz="3413" kern="1200">
          <a:solidFill>
            <a:schemeClr val="tx1"/>
          </a:solidFill>
          <a:latin typeface="+mn-lt"/>
          <a:ea typeface="+mn-ea"/>
          <a:cs typeface="+mn-cs"/>
        </a:defRPr>
      </a:lvl1pPr>
      <a:lvl2pPr marL="836070" indent="-278690" algn="l" defTabSz="1114760" rtl="0" eaLnBrk="1" latinLnBrk="0" hangingPunct="1">
        <a:lnSpc>
          <a:spcPct val="90000"/>
        </a:lnSpc>
        <a:spcBef>
          <a:spcPts val="610"/>
        </a:spcBef>
        <a:buFont typeface="Arial" panose="020B0604020202020204" pitchFamily="34" charset="0"/>
        <a:buChar char="•"/>
        <a:defRPr sz="2926" kern="1200">
          <a:solidFill>
            <a:schemeClr val="tx1"/>
          </a:solidFill>
          <a:latin typeface="+mn-lt"/>
          <a:ea typeface="+mn-ea"/>
          <a:cs typeface="+mn-cs"/>
        </a:defRPr>
      </a:lvl2pPr>
      <a:lvl3pPr marL="1393451" indent="-278690" algn="l" defTabSz="1114760" rtl="0" eaLnBrk="1" latinLnBrk="0" hangingPunct="1">
        <a:lnSpc>
          <a:spcPct val="90000"/>
        </a:lnSpc>
        <a:spcBef>
          <a:spcPts val="610"/>
        </a:spcBef>
        <a:buFont typeface="Arial" panose="020B0604020202020204" pitchFamily="34" charset="0"/>
        <a:buChar char="•"/>
        <a:defRPr sz="2438" kern="1200">
          <a:solidFill>
            <a:schemeClr val="tx1"/>
          </a:solidFill>
          <a:latin typeface="+mn-lt"/>
          <a:ea typeface="+mn-ea"/>
          <a:cs typeface="+mn-cs"/>
        </a:defRPr>
      </a:lvl3pPr>
      <a:lvl4pPr marL="1950831"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4pPr>
      <a:lvl5pPr marL="250821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5pPr>
      <a:lvl6pPr marL="306559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6pPr>
      <a:lvl7pPr marL="362297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7pPr>
      <a:lvl8pPr marL="418035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8pPr>
      <a:lvl9pPr marL="473773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9pPr>
    </p:bodyStyle>
    <p:otherStyle>
      <a:defPPr>
        <a:defRPr lang="en-US"/>
      </a:defPPr>
      <a:lvl1pPr marL="0" algn="l" defTabSz="1114760" rtl="0" eaLnBrk="1" latinLnBrk="0" hangingPunct="1">
        <a:defRPr sz="2195" kern="1200">
          <a:solidFill>
            <a:schemeClr val="tx1"/>
          </a:solidFill>
          <a:latin typeface="+mn-lt"/>
          <a:ea typeface="+mn-ea"/>
          <a:cs typeface="+mn-cs"/>
        </a:defRPr>
      </a:lvl1pPr>
      <a:lvl2pPr marL="557381" algn="l" defTabSz="1114760" rtl="0" eaLnBrk="1" latinLnBrk="0" hangingPunct="1">
        <a:defRPr sz="2195" kern="1200">
          <a:solidFill>
            <a:schemeClr val="tx1"/>
          </a:solidFill>
          <a:latin typeface="+mn-lt"/>
          <a:ea typeface="+mn-ea"/>
          <a:cs typeface="+mn-cs"/>
        </a:defRPr>
      </a:lvl2pPr>
      <a:lvl3pPr marL="1114760" algn="l" defTabSz="1114760" rtl="0" eaLnBrk="1" latinLnBrk="0" hangingPunct="1">
        <a:defRPr sz="2195" kern="1200">
          <a:solidFill>
            <a:schemeClr val="tx1"/>
          </a:solidFill>
          <a:latin typeface="+mn-lt"/>
          <a:ea typeface="+mn-ea"/>
          <a:cs typeface="+mn-cs"/>
        </a:defRPr>
      </a:lvl3pPr>
      <a:lvl4pPr marL="1672141" algn="l" defTabSz="1114760" rtl="0" eaLnBrk="1" latinLnBrk="0" hangingPunct="1">
        <a:defRPr sz="2195" kern="1200">
          <a:solidFill>
            <a:schemeClr val="tx1"/>
          </a:solidFill>
          <a:latin typeface="+mn-lt"/>
          <a:ea typeface="+mn-ea"/>
          <a:cs typeface="+mn-cs"/>
        </a:defRPr>
      </a:lvl4pPr>
      <a:lvl5pPr marL="2229522" algn="l" defTabSz="1114760" rtl="0" eaLnBrk="1" latinLnBrk="0" hangingPunct="1">
        <a:defRPr sz="2195" kern="1200">
          <a:solidFill>
            <a:schemeClr val="tx1"/>
          </a:solidFill>
          <a:latin typeface="+mn-lt"/>
          <a:ea typeface="+mn-ea"/>
          <a:cs typeface="+mn-cs"/>
        </a:defRPr>
      </a:lvl5pPr>
      <a:lvl6pPr marL="2786902" algn="l" defTabSz="1114760" rtl="0" eaLnBrk="1" latinLnBrk="0" hangingPunct="1">
        <a:defRPr sz="2195" kern="1200">
          <a:solidFill>
            <a:schemeClr val="tx1"/>
          </a:solidFill>
          <a:latin typeface="+mn-lt"/>
          <a:ea typeface="+mn-ea"/>
          <a:cs typeface="+mn-cs"/>
        </a:defRPr>
      </a:lvl6pPr>
      <a:lvl7pPr marL="3344282" algn="l" defTabSz="1114760" rtl="0" eaLnBrk="1" latinLnBrk="0" hangingPunct="1">
        <a:defRPr sz="2195" kern="1200">
          <a:solidFill>
            <a:schemeClr val="tx1"/>
          </a:solidFill>
          <a:latin typeface="+mn-lt"/>
          <a:ea typeface="+mn-ea"/>
          <a:cs typeface="+mn-cs"/>
        </a:defRPr>
      </a:lvl7pPr>
      <a:lvl8pPr marL="3901663" algn="l" defTabSz="1114760" rtl="0" eaLnBrk="1" latinLnBrk="0" hangingPunct="1">
        <a:defRPr sz="2195" kern="1200">
          <a:solidFill>
            <a:schemeClr val="tx1"/>
          </a:solidFill>
          <a:latin typeface="+mn-lt"/>
          <a:ea typeface="+mn-ea"/>
          <a:cs typeface="+mn-cs"/>
        </a:defRPr>
      </a:lvl8pPr>
      <a:lvl9pPr marL="4459042" algn="l" defTabSz="1114760" rtl="0" eaLnBrk="1" latinLnBrk="0" hangingPunct="1">
        <a:defRPr sz="21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998FD3B-4B7A-890D-ED94-5233A5985D6A}"/>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8872358-5E2E-AD0C-2F80-714D26F6F5BC}"/>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28872358-5E2E-AD0C-2F80-714D26F6F5BC}"/>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47282867-85F9-10FB-00C2-C00FA7AB2F85}"/>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983D76E9-8AB1-4AEF-64F5-E774BF72425D}"/>
              </a:ext>
            </a:extLst>
          </p:cNvPr>
          <p:cNvPicPr>
            <a:picLocks noChangeAspect="1"/>
          </p:cNvPicPr>
          <p:nvPr/>
        </p:nvPicPr>
        <p:blipFill>
          <a:blip r:embed="rId6"/>
          <a:stretch>
            <a:fillRect/>
          </a:stretch>
        </p:blipFill>
        <p:spPr>
          <a:xfrm>
            <a:off x="624467" y="813684"/>
            <a:ext cx="11311400" cy="1708048"/>
          </a:xfrm>
          <a:prstGeom prst="rect">
            <a:avLst/>
          </a:prstGeom>
        </p:spPr>
      </p:pic>
      <p:graphicFrame>
        <p:nvGraphicFramePr>
          <p:cNvPr id="9" name="Table 8">
            <a:extLst>
              <a:ext uri="{FF2B5EF4-FFF2-40B4-BE49-F238E27FC236}">
                <a16:creationId xmlns:a16="http://schemas.microsoft.com/office/drawing/2014/main" id="{B1AE7CEA-EA6C-AFC9-41AB-8D3E62286C39}"/>
              </a:ext>
            </a:extLst>
          </p:cNvPr>
          <p:cNvGraphicFramePr>
            <a:graphicFrameLocks noGrp="1"/>
          </p:cNvGraphicFramePr>
          <p:nvPr/>
        </p:nvGraphicFramePr>
        <p:xfrm>
          <a:off x="1702546" y="3914509"/>
          <a:ext cx="9194896" cy="2227760"/>
        </p:xfrm>
        <a:graphic>
          <a:graphicData uri="http://schemas.openxmlformats.org/drawingml/2006/table">
            <a:tbl>
              <a:tblPr firstRow="1" bandRow="1">
                <a:tableStyleId>{5940675A-B579-460E-94D1-54222C63F5DA}</a:tableStyleId>
              </a:tblPr>
              <a:tblGrid>
                <a:gridCol w="2448563">
                  <a:extLst>
                    <a:ext uri="{9D8B030D-6E8A-4147-A177-3AD203B41FA5}">
                      <a16:colId xmlns:a16="http://schemas.microsoft.com/office/drawing/2014/main" val="501264399"/>
                    </a:ext>
                  </a:extLst>
                </a:gridCol>
                <a:gridCol w="6746333">
                  <a:extLst>
                    <a:ext uri="{9D8B030D-6E8A-4147-A177-3AD203B41FA5}">
                      <a16:colId xmlns:a16="http://schemas.microsoft.com/office/drawing/2014/main" val="442538086"/>
                    </a:ext>
                  </a:extLst>
                </a:gridCol>
              </a:tblGrid>
              <a:tr h="975816">
                <a:tc>
                  <a:txBody>
                    <a:bodyPr/>
                    <a:lstStyle/>
                    <a:p>
                      <a:r>
                        <a:rPr lang="en-GB" sz="1600" b="1" kern="1200" dirty="0">
                          <a:solidFill>
                            <a:srgbClr val="FF0000"/>
                          </a:solidFill>
                          <a:latin typeface="Montserrat" panose="00000500000000000000" pitchFamily="2" charset="0"/>
                          <a:ea typeface="+mn-ea"/>
                          <a:cs typeface="+mn-cs"/>
                        </a:rPr>
                        <a:t>TOOL NAME:</a:t>
                      </a:r>
                    </a:p>
                    <a:p>
                      <a:r>
                        <a:rPr lang="en-GB" sz="1600" b="0" kern="1200" dirty="0">
                          <a:solidFill>
                            <a:srgbClr val="FF0000"/>
                          </a:solidFill>
                          <a:latin typeface="Montserrat" panose="00000500000000000000" pitchFamily="2" charset="0"/>
                          <a:ea typeface="+mn-ea"/>
                          <a:cs typeface="+mn-cs"/>
                        </a:rPr>
                        <a:t>(ID# 3D1008)</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RIPC Tool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428026795"/>
                  </a:ext>
                </a:extLst>
              </a:tr>
              <a:tr h="953335">
                <a:tc>
                  <a:txBody>
                    <a:bodyPr/>
                    <a:lstStyle/>
                    <a:p>
                      <a:r>
                        <a:rPr lang="en-US" sz="1600" b="1" kern="1200" dirty="0">
                          <a:solidFill>
                            <a:srgbClr val="FF0000"/>
                          </a:solidFill>
                          <a:latin typeface="Montserrat" panose="00000500000000000000" pitchFamily="2" charset="0"/>
                          <a:ea typeface="+mn-ea"/>
                          <a:cs typeface="+mn-cs"/>
                        </a:rPr>
                        <a:t>About this tool: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The Result – Indicator – Personal Commitment tool ensures that meetings lead to tangible actions, measurable progress, and shared accountability. By focusing on clear outcomes and individual commitments, it helps maintain momentum and drives projects efficiently toward their goals. This approach fosters a culture of collective responsibility, encouraging everyone to actively contribute.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47163">
                <a:tc>
                  <a:txBody>
                    <a:bodyPr/>
                    <a:lstStyle/>
                    <a:p>
                      <a:r>
                        <a:rPr lang="en-US" sz="1100" b="1" kern="1200" dirty="0">
                          <a:solidFill>
                            <a:srgbClr val="FF0000"/>
                          </a:solidFill>
                          <a:latin typeface="Montserrat" panose="00000500000000000000" pitchFamily="2" charset="0"/>
                          <a:ea typeface="+mn-ea"/>
                          <a:cs typeface="+mn-cs"/>
                        </a:rPr>
                        <a:t>Tool Citation:</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062EF757-34B4-99D0-6C2D-9D5EA17993B0}"/>
              </a:ext>
            </a:extLst>
          </p:cNvPr>
          <p:cNvGraphicFramePr>
            <a:graphicFrameLocks noGrp="1"/>
          </p:cNvGraphicFramePr>
          <p:nvPr/>
        </p:nvGraphicFramePr>
        <p:xfrm>
          <a:off x="1702548" y="2740475"/>
          <a:ext cx="9194897" cy="818750"/>
        </p:xfrm>
        <a:graphic>
          <a:graphicData uri="http://schemas.openxmlformats.org/drawingml/2006/table">
            <a:tbl>
              <a:tblPr firstRow="1" bandRow="1">
                <a:tableStyleId>{9D7B26C5-4107-4FEC-AEDC-1716B250A1EF}</a:tableStyleId>
              </a:tblPr>
              <a:tblGrid>
                <a:gridCol w="2466095">
                  <a:extLst>
                    <a:ext uri="{9D8B030D-6E8A-4147-A177-3AD203B41FA5}">
                      <a16:colId xmlns:a16="http://schemas.microsoft.com/office/drawing/2014/main" val="901874853"/>
                    </a:ext>
                  </a:extLst>
                </a:gridCol>
                <a:gridCol w="6728802">
                  <a:extLst>
                    <a:ext uri="{9D8B030D-6E8A-4147-A177-3AD203B41FA5}">
                      <a16:colId xmlns:a16="http://schemas.microsoft.com/office/drawing/2014/main" val="2559771573"/>
                    </a:ext>
                  </a:extLst>
                </a:gridCol>
              </a:tblGrid>
              <a:tr h="409375">
                <a:tc>
                  <a:txBody>
                    <a:bodyPr/>
                    <a:lstStyle/>
                    <a:p>
                      <a:pPr algn="ctr"/>
                      <a:r>
                        <a:rPr lang="en-GB" sz="2100" dirty="0">
                          <a:solidFill>
                            <a:srgbClr val="FF0000"/>
                          </a:solidFill>
                          <a:latin typeface="Montserrat" panose="00000500000000000000" pitchFamily="2" charset="0"/>
                        </a:rPr>
                        <a:t>PHASE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100" dirty="0">
                          <a:solidFill>
                            <a:srgbClr val="FF0000"/>
                          </a:solidFill>
                          <a:latin typeface="Montserrat" panose="00000500000000000000" pitchFamily="2" charset="0"/>
                        </a:rPr>
                        <a:t>STAGE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09375">
                <a:tc>
                  <a:txBody>
                    <a:bodyPr/>
                    <a:lstStyle/>
                    <a:p>
                      <a:pPr algn="ctr"/>
                      <a:r>
                        <a:rPr lang="en-GB" sz="2100" dirty="0">
                          <a:solidFill>
                            <a:srgbClr val="FFFFFF"/>
                          </a:solidFill>
                          <a:latin typeface="Montserrat" panose="00000500000000000000" pitchFamily="2" charset="0"/>
                        </a:rPr>
                        <a:t>3 – DECIDE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100" dirty="0">
                          <a:solidFill>
                            <a:srgbClr val="FFFFFF"/>
                          </a:solidFill>
                          <a:latin typeface="Montserrat" panose="00000500000000000000" pitchFamily="2" charset="0"/>
                        </a:rPr>
                        <a:t>10 – Co Decide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C4784562-389F-5C4C-1490-817BD1781EB8}"/>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34961807-D327-E354-7A8F-DCD17C017791}"/>
              </a:ext>
            </a:extLst>
          </p:cNvPr>
          <p:cNvGraphicFramePr>
            <a:graphicFrameLocks noGrp="1"/>
          </p:cNvGraphicFramePr>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3D1008 – RIPC Tool</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0DBEBD95-6547-9749-3F28-390CA89E5BC9}"/>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51AEC0EA-EED4-A443-E76F-A8F77F7DE283}"/>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9F80B39-84D6-FC0C-E37C-904CDFC37FE0}"/>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736F37CC-0EFD-BAFD-3F5E-40D50D5F4553}"/>
              </a:ext>
            </a:extLst>
          </p:cNvPr>
          <p:cNvSpPr txBox="1"/>
          <p:nvPr/>
        </p:nvSpPr>
        <p:spPr>
          <a:xfrm>
            <a:off x="775999" y="6842914"/>
            <a:ext cx="10731420" cy="1392882"/>
          </a:xfrm>
          <a:prstGeom prst="rect">
            <a:avLst/>
          </a:prstGeom>
          <a:noFill/>
        </p:spPr>
        <p:txBody>
          <a:bodyPr wrap="square">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7ECE8122-4948-CE9E-6929-1F42E69CEBA8}"/>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4410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624467" y="813684"/>
            <a:ext cx="3736227" cy="564179"/>
          </a:xfrm>
          <a:prstGeom prst="rect">
            <a:avLst/>
          </a:prstGeom>
        </p:spPr>
      </p:pic>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786750436"/>
              </p:ext>
            </p:extLst>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3D1008 – RIPC Tool</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AB81C158-0DBA-5D38-9B1B-3C7C567E62D6}"/>
              </a:ext>
            </a:extLst>
          </p:cNvPr>
          <p:cNvSpPr/>
          <p:nvPr/>
        </p:nvSpPr>
        <p:spPr>
          <a:xfrm>
            <a:off x="703703" y="2172900"/>
            <a:ext cx="8878708" cy="4582766"/>
          </a:xfrm>
          <a:prstGeom prst="rect">
            <a:avLst/>
          </a:prstGeom>
          <a:solidFill>
            <a:schemeClr val="accent6">
              <a:lumMod val="20000"/>
              <a:lumOff val="8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800" b="0" i="0" u="none" strike="noStrike" kern="0" cap="none" spc="0" normalizeH="0" baseline="0" noProof="0">
              <a:ln>
                <a:noFill/>
              </a:ln>
              <a:solidFill>
                <a:prstClr val="white"/>
              </a:solidFill>
              <a:effectLst/>
              <a:uLnTx/>
              <a:uFillTx/>
              <a:latin typeface="Montserrat Light" panose="00000400000000000000" pitchFamily="2" charset="0"/>
            </a:endParaRPr>
          </a:p>
        </p:txBody>
      </p:sp>
      <p:sp>
        <p:nvSpPr>
          <p:cNvPr id="7" name="TextBox 6">
            <a:extLst>
              <a:ext uri="{FF2B5EF4-FFF2-40B4-BE49-F238E27FC236}">
                <a16:creationId xmlns:a16="http://schemas.microsoft.com/office/drawing/2014/main" id="{21CB8937-3043-AFE2-E534-2DF64B0380DA}"/>
              </a:ext>
            </a:extLst>
          </p:cNvPr>
          <p:cNvSpPr txBox="1"/>
          <p:nvPr/>
        </p:nvSpPr>
        <p:spPr>
          <a:xfrm>
            <a:off x="807219" y="2269929"/>
            <a:ext cx="8401026" cy="400110"/>
          </a:xfrm>
          <a:prstGeom prst="rect">
            <a:avLst/>
          </a:prstGeom>
          <a:noFill/>
        </p:spPr>
        <p:txBody>
          <a:bodyPr wrap="square" rtlCol="0">
            <a:spAutoFit/>
          </a:bodyPr>
          <a:lstStyle/>
          <a:p>
            <a:pPr defTabSz="914400">
              <a:defRPr/>
            </a:pPr>
            <a:r>
              <a:rPr lang="en-US" sz="20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The Result – Indicator – Personal Commitment tool </a:t>
            </a:r>
            <a:endParaRPr lang="en-AU" sz="20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p:txBody>
      </p:sp>
      <p:sp>
        <p:nvSpPr>
          <p:cNvPr id="11" name="Rectangle 10">
            <a:extLst>
              <a:ext uri="{FF2B5EF4-FFF2-40B4-BE49-F238E27FC236}">
                <a16:creationId xmlns:a16="http://schemas.microsoft.com/office/drawing/2014/main" id="{A3CBE8FB-E10A-A0A4-18C3-2DFB0A0DCD55}"/>
              </a:ext>
            </a:extLst>
          </p:cNvPr>
          <p:cNvSpPr/>
          <p:nvPr/>
        </p:nvSpPr>
        <p:spPr>
          <a:xfrm>
            <a:off x="927523" y="2718503"/>
            <a:ext cx="7963761" cy="1201746"/>
          </a:xfrm>
          <a:prstGeom prst="rect">
            <a:avLst/>
          </a:prstGeom>
          <a:solidFill>
            <a:sysClr val="window" lastClr="FFFFFF"/>
          </a:solid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b="1" i="0" u="none" strike="noStrike" kern="0" cap="none" spc="0" normalizeH="0" baseline="0" noProof="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Result</a:t>
            </a:r>
            <a:r>
              <a:rPr kumimoji="0" lang="en-AU" b="1" i="0" u="none" strike="noStrike" kern="0" cap="none" spc="0" normalizeH="0" baseline="0" noProof="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sym typeface="Wingdings" panose="05000000000000000000" pitchFamily="2" charset="2"/>
              </a:rPr>
              <a:t> </a:t>
            </a:r>
            <a:r>
              <a:rPr kumimoji="0" lang="en-AU" b="0" i="0" u="none" strike="noStrike" kern="0" cap="none" spc="0" normalizeH="0" baseline="0" noProof="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sym typeface="Wingdings" panose="05000000000000000000" pitchFamily="2" charset="2"/>
              </a:rPr>
              <a:t>(</a:t>
            </a:r>
            <a:r>
              <a:rPr kumimoji="0" lang="en-US" sz="1200" b="0" i="0" u="none" strike="noStrike" kern="0" cap="none" spc="0" normalizeH="0" baseline="0" noProof="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sym typeface="Wingdings" panose="05000000000000000000" pitchFamily="2" charset="2"/>
              </a:rPr>
              <a:t>participant identifies a specific result they want to achieve</a:t>
            </a:r>
            <a:r>
              <a:rPr kumimoji="0" lang="en-US" b="0" i="0" u="none" strike="noStrike" kern="0" cap="none" spc="0" normalizeH="0" baseline="0" noProof="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sym typeface="Wingdings" panose="05000000000000000000" pitchFamily="2" charset="2"/>
              </a:rPr>
              <a:t>)</a:t>
            </a:r>
            <a:endParaRPr kumimoji="0" lang="en-AU" b="0" i="0" u="none" strike="noStrike" kern="0" cap="none" spc="0" normalizeH="0" baseline="0" noProof="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endParaRPr>
          </a:p>
        </p:txBody>
      </p:sp>
      <p:sp>
        <p:nvSpPr>
          <p:cNvPr id="12" name="Rectangle 11">
            <a:extLst>
              <a:ext uri="{FF2B5EF4-FFF2-40B4-BE49-F238E27FC236}">
                <a16:creationId xmlns:a16="http://schemas.microsoft.com/office/drawing/2014/main" id="{26E6170A-9CEF-4F2F-0439-683111C51CD6}"/>
              </a:ext>
            </a:extLst>
          </p:cNvPr>
          <p:cNvSpPr/>
          <p:nvPr/>
        </p:nvSpPr>
        <p:spPr>
          <a:xfrm>
            <a:off x="927523" y="4024068"/>
            <a:ext cx="7963761" cy="1201746"/>
          </a:xfrm>
          <a:prstGeom prst="rect">
            <a:avLst/>
          </a:prstGeom>
          <a:solidFill>
            <a:sysClr val="window" lastClr="FFFFFF"/>
          </a:solid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b="1" i="0" u="none" strike="noStrike" kern="0" cap="none" spc="0" normalizeH="0" baseline="0" noProof="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Indicator </a:t>
            </a:r>
            <a:r>
              <a:rPr kumimoji="0" lang="en-AU" b="0" i="0" u="none" strike="noStrike" kern="0" cap="none" spc="0" normalizeH="0" baseline="0" noProof="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sym typeface="Wingdings" panose="05000000000000000000" pitchFamily="2" charset="2"/>
              </a:rPr>
              <a:t>(</a:t>
            </a:r>
            <a:r>
              <a:rPr kumimoji="0" lang="en-US" sz="1200" b="0" i="0" u="none" strike="noStrike" kern="0" cap="none" spc="0" normalizeH="0" baseline="0" noProof="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sym typeface="Wingdings" panose="05000000000000000000" pitchFamily="2" charset="2"/>
              </a:rPr>
              <a:t>after results are shared, participants identify measurable indicators</a:t>
            </a:r>
            <a:r>
              <a:rPr kumimoji="0" lang="en-US" b="0" i="0" u="none" strike="noStrike" kern="0" cap="none" spc="0" normalizeH="0" baseline="0" noProof="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sym typeface="Wingdings" panose="05000000000000000000" pitchFamily="2" charset="2"/>
              </a:rPr>
              <a:t>)</a:t>
            </a:r>
            <a:endParaRPr kumimoji="0" lang="en-AU" b="1" i="0" u="none" strike="noStrike" kern="0" cap="none" spc="0" normalizeH="0" baseline="0" noProof="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endParaRPr>
          </a:p>
        </p:txBody>
      </p:sp>
      <p:sp>
        <p:nvSpPr>
          <p:cNvPr id="15" name="Rectangle 14">
            <a:extLst>
              <a:ext uri="{FF2B5EF4-FFF2-40B4-BE49-F238E27FC236}">
                <a16:creationId xmlns:a16="http://schemas.microsoft.com/office/drawing/2014/main" id="{4630E638-E262-C5A4-281C-2B521110B730}"/>
              </a:ext>
            </a:extLst>
          </p:cNvPr>
          <p:cNvSpPr/>
          <p:nvPr/>
        </p:nvSpPr>
        <p:spPr>
          <a:xfrm>
            <a:off x="927523" y="5329632"/>
            <a:ext cx="7963761" cy="1201746"/>
          </a:xfrm>
          <a:prstGeom prst="rect">
            <a:avLst/>
          </a:prstGeom>
          <a:solidFill>
            <a:sysClr val="window" lastClr="FFFFFF"/>
          </a:solid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b="1" i="0" u="none" strike="noStrike" kern="0" cap="none" spc="0" normalizeH="0" baseline="0" noProof="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Personal Commitment </a:t>
            </a:r>
            <a:r>
              <a:rPr kumimoji="0" lang="en-AU" b="0" i="0" u="none" strike="noStrike" kern="0" cap="none" spc="0" normalizeH="0" baseline="0" noProof="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sym typeface="Wingdings" panose="05000000000000000000" pitchFamily="2" charset="2"/>
              </a:rPr>
              <a:t>(</a:t>
            </a:r>
            <a:r>
              <a:rPr kumimoji="0" lang="en-US" sz="1200" b="0" i="0" u="none" strike="noStrike" kern="0" cap="none" spc="0" normalizeH="0" baseline="0" noProof="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sym typeface="Wingdings" panose="05000000000000000000" pitchFamily="2" charset="2"/>
              </a:rPr>
              <a:t>each participant writes down and shares what they will personally commit to doing to achieve the result they’ve outlined</a:t>
            </a:r>
            <a:r>
              <a:rPr kumimoji="0" lang="en-US" b="0" i="0" u="none" strike="noStrike" kern="0" cap="none" spc="0" normalizeH="0" baseline="0" noProof="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sym typeface="Wingdings" panose="05000000000000000000" pitchFamily="2" charset="2"/>
              </a:rPr>
              <a:t>)</a:t>
            </a:r>
            <a:endParaRPr kumimoji="0" lang="en-AU" b="1" i="0" u="none" strike="noStrike" kern="0" cap="none" spc="0" normalizeH="0" baseline="0" noProof="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40107788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3A96B2-CD81-4332-9ED1-591449DFD842}">
  <ds:schemaRefs>
    <ds:schemaRef ds:uri="http://purl.org/dc/elements/1.1/"/>
    <ds:schemaRef ds:uri="http://purl.org/dc/dcmitype/"/>
    <ds:schemaRef ds:uri="http://purl.org/dc/terms/"/>
    <ds:schemaRef ds:uri="3b86de50-e94e-4e35-ab30-83628ca558a0"/>
    <ds:schemaRef ds:uri="http://schemas.microsoft.com/office/2006/metadata/properties"/>
    <ds:schemaRef ds:uri="http://schemas.microsoft.com/office/infopath/2007/PartnerControls"/>
    <ds:schemaRef ds:uri="http://www.w3.org/XML/1998/namespace"/>
    <ds:schemaRef ds:uri="http://schemas.microsoft.com/office/2006/documentManagement/types"/>
    <ds:schemaRef ds:uri="http://schemas.openxmlformats.org/package/2006/metadata/core-properties"/>
    <ds:schemaRef ds:uri="4fa68556-e527-41a8-8fe0-ca53270d6849"/>
    <ds:schemaRef ds:uri="http://schemas.microsoft.com/sharepoint/v3"/>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3E67E59C-BCB4-47BE-8131-5A6592BB0E51}"/>
</file>

<file path=docProps/app.xml><?xml version="1.0" encoding="utf-8"?>
<Properties xmlns="http://schemas.openxmlformats.org/officeDocument/2006/extended-properties" xmlns:vt="http://schemas.openxmlformats.org/officeDocument/2006/docPropsVTypes">
  <Template>Office Theme</Template>
  <TotalTime>299</TotalTime>
  <Words>527</Words>
  <Application>Microsoft Office PowerPoint</Application>
  <PresentationFormat>Custom</PresentationFormat>
  <Paragraphs>36</Paragraphs>
  <Slides>2</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10" baseType="lpstr">
      <vt:lpstr>Aptos</vt:lpstr>
      <vt:lpstr>Arial</vt:lpstr>
      <vt:lpstr>Calibri</vt:lpstr>
      <vt:lpstr>Calibri Light</vt:lpstr>
      <vt:lpstr>Montserrat</vt:lpstr>
      <vt:lpstr>Montserrat Light</vt:lpstr>
      <vt:lpstr>1_Office 2013 - 2022 Theme</vt:lpstr>
      <vt:lpstr>think-cell Slide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cp:revision>
  <dcterms:created xsi:type="dcterms:W3CDTF">2024-10-22T06:55:56Z</dcterms:created>
  <dcterms:modified xsi:type="dcterms:W3CDTF">2025-04-25T21:19:58Z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