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7"/>
  </p:notesMasterIdLst>
  <p:sldIdLst>
    <p:sldId id="258" r:id="rId5"/>
    <p:sldId id="260" r:id="rId6"/>
  </p:sldIdLst>
  <p:sldSz cx="12599988" cy="899953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4B64A"/>
    <a:srgbClr val="257B34"/>
    <a:srgbClr val="F3FBF4"/>
    <a:srgbClr val="D2F2D7"/>
    <a:srgbClr val="76D886"/>
    <a:srgbClr val="1661D5"/>
    <a:srgbClr val="D2E1FA"/>
    <a:srgbClr val="E8F0FC"/>
    <a:srgbClr val="F0E9CC"/>
    <a:srgbClr val="DACA8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F23CFE0-1313-46B6-B8F2-F24505BC4761}" v="2" dt="2025-04-28T01:17:39.08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1" d="100"/>
          <a:sy n="71" d="100"/>
        </p:scale>
        <p:origin x="86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tasha Doherty" userId="2f65fbf4-2eeb-41a6-a4bf-8744b8cf020e" providerId="ADAL" clId="{4F23CFE0-1313-46B6-B8F2-F24505BC4761}"/>
    <pc:docChg chg="custSel modSld">
      <pc:chgData name="Natasha Doherty" userId="2f65fbf4-2eeb-41a6-a4bf-8744b8cf020e" providerId="ADAL" clId="{4F23CFE0-1313-46B6-B8F2-F24505BC4761}" dt="2025-04-28T01:18:03.136" v="121" actId="20577"/>
      <pc:docMkLst>
        <pc:docMk/>
      </pc:docMkLst>
      <pc:sldChg chg="modSp mod">
        <pc:chgData name="Natasha Doherty" userId="2f65fbf4-2eeb-41a6-a4bf-8744b8cf020e" providerId="ADAL" clId="{4F23CFE0-1313-46B6-B8F2-F24505BC4761}" dt="2025-04-28T01:16:39.239" v="94"/>
        <pc:sldMkLst>
          <pc:docMk/>
          <pc:sldMk cId="4010778841" sldId="258"/>
        </pc:sldMkLst>
        <pc:graphicFrameChg chg="mod modGraphic">
          <ac:chgData name="Natasha Doherty" userId="2f65fbf4-2eeb-41a6-a4bf-8744b8cf020e" providerId="ADAL" clId="{4F23CFE0-1313-46B6-B8F2-F24505BC4761}" dt="2025-04-28T01:16:39.239" v="94"/>
          <ac:graphicFrameMkLst>
            <pc:docMk/>
            <pc:sldMk cId="4010778841" sldId="258"/>
            <ac:graphicFrameMk id="9" creationId="{350A4181-2D10-0307-78F1-1B5BB5246E9B}"/>
          </ac:graphicFrameMkLst>
        </pc:graphicFrameChg>
        <pc:graphicFrameChg chg="modGraphic">
          <ac:chgData name="Natasha Doherty" userId="2f65fbf4-2eeb-41a6-a4bf-8744b8cf020e" providerId="ADAL" clId="{4F23CFE0-1313-46B6-B8F2-F24505BC4761}" dt="2025-04-28T01:15:06.343" v="30" actId="20577"/>
          <ac:graphicFrameMkLst>
            <pc:docMk/>
            <pc:sldMk cId="4010778841" sldId="258"/>
            <ac:graphicFrameMk id="17" creationId="{61FFC170-F895-5834-DC1D-D3303407BE54}"/>
          </ac:graphicFrameMkLst>
        </pc:graphicFrameChg>
      </pc:sldChg>
      <pc:sldChg chg="addSp delSp modSp mod">
        <pc:chgData name="Natasha Doherty" userId="2f65fbf4-2eeb-41a6-a4bf-8744b8cf020e" providerId="ADAL" clId="{4F23CFE0-1313-46B6-B8F2-F24505BC4761}" dt="2025-04-28T01:18:03.136" v="121" actId="20577"/>
        <pc:sldMkLst>
          <pc:docMk/>
          <pc:sldMk cId="2521091727" sldId="260"/>
        </pc:sldMkLst>
        <pc:spChg chg="mod">
          <ac:chgData name="Natasha Doherty" userId="2f65fbf4-2eeb-41a6-a4bf-8744b8cf020e" providerId="ADAL" clId="{4F23CFE0-1313-46B6-B8F2-F24505BC4761}" dt="2025-04-28T01:16:20.260" v="93" actId="20577"/>
          <ac:spMkLst>
            <pc:docMk/>
            <pc:sldMk cId="2521091727" sldId="260"/>
            <ac:spMk id="5" creationId="{A39FEBBB-1D4F-AA57-1E40-5B3A545A75AF}"/>
          </ac:spMkLst>
        </pc:spChg>
        <pc:spChg chg="mod">
          <ac:chgData name="Natasha Doherty" userId="2f65fbf4-2eeb-41a6-a4bf-8744b8cf020e" providerId="ADAL" clId="{4F23CFE0-1313-46B6-B8F2-F24505BC4761}" dt="2025-04-28T01:18:03.136" v="121" actId="20577"/>
          <ac:spMkLst>
            <pc:docMk/>
            <pc:sldMk cId="2521091727" sldId="260"/>
            <ac:spMk id="7" creationId="{8816A978-0607-540F-04BF-22E553267D8A}"/>
          </ac:spMkLst>
        </pc:spChg>
        <pc:graphicFrameChg chg="del">
          <ac:chgData name="Natasha Doherty" userId="2f65fbf4-2eeb-41a6-a4bf-8744b8cf020e" providerId="ADAL" clId="{4F23CFE0-1313-46B6-B8F2-F24505BC4761}" dt="2025-04-28T01:16:12.590" v="75" actId="478"/>
          <ac:graphicFrameMkLst>
            <pc:docMk/>
            <pc:sldMk cId="2521091727" sldId="260"/>
            <ac:graphicFrameMk id="4" creationId="{E8BC15B8-4132-5C8D-2D53-9B8162F748C5}"/>
          </ac:graphicFrameMkLst>
        </pc:graphicFrameChg>
        <pc:graphicFrameChg chg="modGraphic">
          <ac:chgData name="Natasha Doherty" userId="2f65fbf4-2eeb-41a6-a4bf-8744b8cf020e" providerId="ADAL" clId="{4F23CFE0-1313-46B6-B8F2-F24505BC4761}" dt="2025-04-28T01:16:08.015" v="74" actId="6549"/>
          <ac:graphicFrameMkLst>
            <pc:docMk/>
            <pc:sldMk cId="2521091727" sldId="260"/>
            <ac:graphicFrameMk id="17" creationId="{B22DCF8D-7747-DF50-7C45-122246C09340}"/>
          </ac:graphicFrameMkLst>
        </pc:graphicFrameChg>
        <pc:picChg chg="add mod modCrop">
          <ac:chgData name="Natasha Doherty" userId="2f65fbf4-2eeb-41a6-a4bf-8744b8cf020e" providerId="ADAL" clId="{4F23CFE0-1313-46B6-B8F2-F24505BC4761}" dt="2025-04-28T01:17:53.114" v="107" actId="1076"/>
          <ac:picMkLst>
            <pc:docMk/>
            <pc:sldMk cId="2521091727" sldId="260"/>
            <ac:picMk id="9" creationId="{3B6FC4DA-4707-DC57-2721-51D0C261788D}"/>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F03B3-DC5D-4F74-B3A5-1C74F8657350}" type="datetimeFigureOut">
              <a:rPr lang="en-AU" smtClean="0"/>
              <a:t>28/04/2025</a:t>
            </a:fld>
            <a:endParaRPr lang="en-AU"/>
          </a:p>
        </p:txBody>
      </p:sp>
      <p:sp>
        <p:nvSpPr>
          <p:cNvPr id="4" name="Slide Image Placeholder 3"/>
          <p:cNvSpPr>
            <a:spLocks noGrp="1" noRot="1" noChangeAspect="1"/>
          </p:cNvSpPr>
          <p:nvPr>
            <p:ph type="sldImg" idx="2"/>
          </p:nvPr>
        </p:nvSpPr>
        <p:spPr>
          <a:xfrm>
            <a:off x="1268413" y="1143000"/>
            <a:ext cx="43211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EA44B7-38AB-4583-BCD9-DAE19E965FF1}" type="slidenum">
              <a:rPr lang="en-AU" smtClean="0"/>
              <a:t>‹#›</a:t>
            </a:fld>
            <a:endParaRPr lang="en-AU"/>
          </a:p>
        </p:txBody>
      </p:sp>
    </p:spTree>
    <p:extLst>
      <p:ext uri="{BB962C8B-B14F-4D97-AF65-F5344CB8AC3E}">
        <p14:creationId xmlns:p14="http://schemas.microsoft.com/office/powerpoint/2010/main" val="2017988915"/>
      </p:ext>
    </p:extLst>
  </p:cSld>
  <p:clrMap bg1="lt1" tx1="dk1" bg2="lt2" tx2="dk2" accent1="accent1" accent2="accent2" accent3="accent3" accent4="accent4" accent5="accent5" accent6="accent6" hlink="hlink" folHlink="folHlink"/>
  <p:notesStyle>
    <a:lvl1pPr marL="0" algn="l" defTabSz="1036747" rtl="0" eaLnBrk="1" latinLnBrk="0" hangingPunct="1">
      <a:defRPr sz="1361" kern="1200">
        <a:solidFill>
          <a:schemeClr val="tx1"/>
        </a:solidFill>
        <a:latin typeface="+mn-lt"/>
        <a:ea typeface="+mn-ea"/>
        <a:cs typeface="+mn-cs"/>
      </a:defRPr>
    </a:lvl1pPr>
    <a:lvl2pPr marL="518373" algn="l" defTabSz="1036747" rtl="0" eaLnBrk="1" latinLnBrk="0" hangingPunct="1">
      <a:defRPr sz="1361" kern="1200">
        <a:solidFill>
          <a:schemeClr val="tx1"/>
        </a:solidFill>
        <a:latin typeface="+mn-lt"/>
        <a:ea typeface="+mn-ea"/>
        <a:cs typeface="+mn-cs"/>
      </a:defRPr>
    </a:lvl2pPr>
    <a:lvl3pPr marL="1036747" algn="l" defTabSz="1036747" rtl="0" eaLnBrk="1" latinLnBrk="0" hangingPunct="1">
      <a:defRPr sz="1361" kern="1200">
        <a:solidFill>
          <a:schemeClr val="tx1"/>
        </a:solidFill>
        <a:latin typeface="+mn-lt"/>
        <a:ea typeface="+mn-ea"/>
        <a:cs typeface="+mn-cs"/>
      </a:defRPr>
    </a:lvl3pPr>
    <a:lvl4pPr marL="1555120" algn="l" defTabSz="1036747" rtl="0" eaLnBrk="1" latinLnBrk="0" hangingPunct="1">
      <a:defRPr sz="1361" kern="1200">
        <a:solidFill>
          <a:schemeClr val="tx1"/>
        </a:solidFill>
        <a:latin typeface="+mn-lt"/>
        <a:ea typeface="+mn-ea"/>
        <a:cs typeface="+mn-cs"/>
      </a:defRPr>
    </a:lvl4pPr>
    <a:lvl5pPr marL="2073493" algn="l" defTabSz="1036747" rtl="0" eaLnBrk="1" latinLnBrk="0" hangingPunct="1">
      <a:defRPr sz="1361" kern="1200">
        <a:solidFill>
          <a:schemeClr val="tx1"/>
        </a:solidFill>
        <a:latin typeface="+mn-lt"/>
        <a:ea typeface="+mn-ea"/>
        <a:cs typeface="+mn-cs"/>
      </a:defRPr>
    </a:lvl5pPr>
    <a:lvl6pPr marL="2591867" algn="l" defTabSz="1036747" rtl="0" eaLnBrk="1" latinLnBrk="0" hangingPunct="1">
      <a:defRPr sz="1361" kern="1200">
        <a:solidFill>
          <a:schemeClr val="tx1"/>
        </a:solidFill>
        <a:latin typeface="+mn-lt"/>
        <a:ea typeface="+mn-ea"/>
        <a:cs typeface="+mn-cs"/>
      </a:defRPr>
    </a:lvl6pPr>
    <a:lvl7pPr marL="3110240" algn="l" defTabSz="1036747" rtl="0" eaLnBrk="1" latinLnBrk="0" hangingPunct="1">
      <a:defRPr sz="1361" kern="1200">
        <a:solidFill>
          <a:schemeClr val="tx1"/>
        </a:solidFill>
        <a:latin typeface="+mn-lt"/>
        <a:ea typeface="+mn-ea"/>
        <a:cs typeface="+mn-cs"/>
      </a:defRPr>
    </a:lvl7pPr>
    <a:lvl8pPr marL="3628614" algn="l" defTabSz="1036747" rtl="0" eaLnBrk="1" latinLnBrk="0" hangingPunct="1">
      <a:defRPr sz="1361" kern="1200">
        <a:solidFill>
          <a:schemeClr val="tx1"/>
        </a:solidFill>
        <a:latin typeface="+mn-lt"/>
        <a:ea typeface="+mn-ea"/>
        <a:cs typeface="+mn-cs"/>
      </a:defRPr>
    </a:lvl8pPr>
    <a:lvl9pPr marL="4146987" algn="l" defTabSz="1036747" rtl="0" eaLnBrk="1" latinLnBrk="0" hangingPunct="1">
      <a:defRPr sz="1361"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70000" y="1143000"/>
            <a:ext cx="4318000"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0219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D8CE60-A0D6-4020-9013-CFBAD2BD8B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99CC8C-43BD-5529-C186-2524D4EDCD38}"/>
              </a:ext>
            </a:extLst>
          </p:cNvPr>
          <p:cNvSpPr>
            <a:spLocks noGrp="1" noRot="1" noChangeAspect="1"/>
          </p:cNvSpPr>
          <p:nvPr>
            <p:ph type="sldImg"/>
          </p:nvPr>
        </p:nvSpPr>
        <p:spPr>
          <a:xfrm>
            <a:off x="1270000" y="1143000"/>
            <a:ext cx="4318000" cy="3086100"/>
          </a:xfrm>
        </p:spPr>
      </p:sp>
      <p:sp>
        <p:nvSpPr>
          <p:cNvPr id="3" name="Notes Placeholder 2">
            <a:extLst>
              <a:ext uri="{FF2B5EF4-FFF2-40B4-BE49-F238E27FC236}">
                <a16:creationId xmlns:a16="http://schemas.microsoft.com/office/drawing/2014/main" id="{320BDDD4-F40A-A7DA-A3F8-DFB07B5A17E3}"/>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40D41EF6-9B95-35A6-1DC5-455CAEB17C44}"/>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247304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44999" y="1472843"/>
            <a:ext cx="10709990" cy="3133172"/>
          </a:xfrm>
        </p:spPr>
        <p:txBody>
          <a:bodyPr anchor="b"/>
          <a:lstStyle>
            <a:lvl1pPr algn="ctr">
              <a:defRPr sz="7315"/>
            </a:lvl1pPr>
          </a:lstStyle>
          <a:p>
            <a:r>
              <a:rPr lang="en-US"/>
              <a:t>Click to edit Master title style</a:t>
            </a:r>
          </a:p>
        </p:txBody>
      </p:sp>
      <p:sp>
        <p:nvSpPr>
          <p:cNvPr id="3" name="Subtitle 2"/>
          <p:cNvSpPr>
            <a:spLocks noGrp="1"/>
          </p:cNvSpPr>
          <p:nvPr>
            <p:ph type="subTitle" idx="1"/>
          </p:nvPr>
        </p:nvSpPr>
        <p:spPr>
          <a:xfrm>
            <a:off x="1575002" y="4726842"/>
            <a:ext cx="9449991" cy="2172804"/>
          </a:xfrm>
        </p:spPr>
        <p:txBody>
          <a:bodyPr/>
          <a:lstStyle>
            <a:lvl1pPr marL="0" indent="0" algn="ctr">
              <a:buNone/>
              <a:defRPr sz="2926"/>
            </a:lvl1pPr>
            <a:lvl2pPr marL="557381" indent="0" algn="ctr">
              <a:buNone/>
              <a:defRPr sz="2438"/>
            </a:lvl2pPr>
            <a:lvl3pPr marL="1114760" indent="0" algn="ctr">
              <a:buNone/>
              <a:defRPr sz="2195"/>
            </a:lvl3pPr>
            <a:lvl4pPr marL="1672141" indent="0" algn="ctr">
              <a:buNone/>
              <a:defRPr sz="1951"/>
            </a:lvl4pPr>
            <a:lvl5pPr marL="2229522" indent="0" algn="ctr">
              <a:buNone/>
              <a:defRPr sz="1951"/>
            </a:lvl5pPr>
            <a:lvl6pPr marL="2786902" indent="0" algn="ctr">
              <a:buNone/>
              <a:defRPr sz="1951"/>
            </a:lvl6pPr>
            <a:lvl7pPr marL="3344282" indent="0" algn="ctr">
              <a:buNone/>
              <a:defRPr sz="1951"/>
            </a:lvl7pPr>
            <a:lvl8pPr marL="3901663" indent="0" algn="ctr">
              <a:buNone/>
              <a:defRPr sz="1951"/>
            </a:lvl8pPr>
            <a:lvl9pPr marL="4459042" indent="0" algn="ctr">
              <a:buNone/>
              <a:defRPr sz="1951"/>
            </a:lvl9pPr>
          </a:lstStyle>
          <a:p>
            <a:r>
              <a:rPr lang="en-US"/>
              <a:t>Click to edit Master subtitle style</a:t>
            </a:r>
          </a:p>
        </p:txBody>
      </p:sp>
      <p:sp>
        <p:nvSpPr>
          <p:cNvPr id="4" name="Date Placeholder 3"/>
          <p:cNvSpPr>
            <a:spLocks noGrp="1"/>
          </p:cNvSpPr>
          <p:nvPr>
            <p:ph type="dt" sz="half" idx="10"/>
          </p:nvPr>
        </p:nvSpPr>
        <p:spPr/>
        <p:txBody>
          <a:bodyPr/>
          <a:lstStyle/>
          <a:p>
            <a:fld id="{B847A8FD-C332-4CC3-B29E-009CC27E35CB}" type="datetime1">
              <a:rPr lang="en-US" smtClean="0"/>
              <a:t>4/28/2025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3772105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F6F646-2E93-4B68-835F-B35CD736DF3B}" type="datetime1">
              <a:rPr lang="en-US" smtClean="0"/>
              <a:t>4/28/2025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41407649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6867" y="479142"/>
            <a:ext cx="2716872" cy="762669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66252" y="479142"/>
            <a:ext cx="7993117" cy="762669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C537DE-1E58-47E8-AB3B-AB0C49DBA948}" type="datetime1">
              <a:rPr lang="en-US" smtClean="0"/>
              <a:t>4/28/2025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0744856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7D5795-2CEF-4245-812B-DC4E9D7B3622}" type="datetime1">
              <a:rPr lang="en-US" smtClean="0"/>
              <a:t>4/28/2025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5280791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9687" y="2243641"/>
            <a:ext cx="10867490" cy="3743557"/>
          </a:xfrm>
        </p:spPr>
        <p:txBody>
          <a:bodyPr anchor="b"/>
          <a:lstStyle>
            <a:lvl1pPr>
              <a:defRPr sz="7315"/>
            </a:lvl1pPr>
          </a:lstStyle>
          <a:p>
            <a:r>
              <a:rPr lang="en-US"/>
              <a:t>Click to edit Master title style</a:t>
            </a:r>
          </a:p>
        </p:txBody>
      </p:sp>
      <p:sp>
        <p:nvSpPr>
          <p:cNvPr id="3" name="Text Placeholder 2"/>
          <p:cNvSpPr>
            <a:spLocks noGrp="1"/>
          </p:cNvSpPr>
          <p:nvPr>
            <p:ph type="body" idx="1"/>
          </p:nvPr>
        </p:nvSpPr>
        <p:spPr>
          <a:xfrm>
            <a:off x="859687" y="6022610"/>
            <a:ext cx="10867490" cy="1968648"/>
          </a:xfrm>
        </p:spPr>
        <p:txBody>
          <a:bodyPr/>
          <a:lstStyle>
            <a:lvl1pPr marL="0" indent="0">
              <a:buNone/>
              <a:defRPr sz="2926">
                <a:solidFill>
                  <a:schemeClr val="tx1"/>
                </a:solidFill>
              </a:defRPr>
            </a:lvl1pPr>
            <a:lvl2pPr marL="557381" indent="0">
              <a:buNone/>
              <a:defRPr sz="2438">
                <a:solidFill>
                  <a:schemeClr val="tx1">
                    <a:tint val="75000"/>
                  </a:schemeClr>
                </a:solidFill>
              </a:defRPr>
            </a:lvl2pPr>
            <a:lvl3pPr marL="1114760" indent="0">
              <a:buNone/>
              <a:defRPr sz="2195">
                <a:solidFill>
                  <a:schemeClr val="tx1">
                    <a:tint val="75000"/>
                  </a:schemeClr>
                </a:solidFill>
              </a:defRPr>
            </a:lvl3pPr>
            <a:lvl4pPr marL="1672141" indent="0">
              <a:buNone/>
              <a:defRPr sz="1951">
                <a:solidFill>
                  <a:schemeClr val="tx1">
                    <a:tint val="75000"/>
                  </a:schemeClr>
                </a:solidFill>
              </a:defRPr>
            </a:lvl4pPr>
            <a:lvl5pPr marL="2229522" indent="0">
              <a:buNone/>
              <a:defRPr sz="1951">
                <a:solidFill>
                  <a:schemeClr val="tx1">
                    <a:tint val="75000"/>
                  </a:schemeClr>
                </a:solidFill>
              </a:defRPr>
            </a:lvl5pPr>
            <a:lvl6pPr marL="2786902" indent="0">
              <a:buNone/>
              <a:defRPr sz="1951">
                <a:solidFill>
                  <a:schemeClr val="tx1">
                    <a:tint val="75000"/>
                  </a:schemeClr>
                </a:solidFill>
              </a:defRPr>
            </a:lvl6pPr>
            <a:lvl7pPr marL="3344282" indent="0">
              <a:buNone/>
              <a:defRPr sz="1951">
                <a:solidFill>
                  <a:schemeClr val="tx1">
                    <a:tint val="75000"/>
                  </a:schemeClr>
                </a:solidFill>
              </a:defRPr>
            </a:lvl7pPr>
            <a:lvl8pPr marL="3901663" indent="0">
              <a:buNone/>
              <a:defRPr sz="1951">
                <a:solidFill>
                  <a:schemeClr val="tx1">
                    <a:tint val="75000"/>
                  </a:schemeClr>
                </a:solidFill>
              </a:defRPr>
            </a:lvl8pPr>
            <a:lvl9pPr marL="4459042" indent="0">
              <a:buNone/>
              <a:defRPr sz="1951">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D4F942-95FC-4909-8687-F20BCAC3313C}" type="datetime1">
              <a:rPr lang="en-US" smtClean="0"/>
              <a:t>4/28/2025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0010827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66249" y="2395711"/>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78747" y="2395711"/>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E72778-A764-4022-B4CC-0AA057E5903F}" type="datetime1">
              <a:rPr lang="en-US" smtClean="0"/>
              <a:t>4/28/2025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3426186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7890" y="479146"/>
            <a:ext cx="10867490" cy="1739495"/>
          </a:xfrm>
        </p:spPr>
        <p:txBody>
          <a:bodyPr/>
          <a:lstStyle/>
          <a:p>
            <a:r>
              <a:rPr lang="en-US"/>
              <a:t>Click to edit Master title style</a:t>
            </a:r>
          </a:p>
        </p:txBody>
      </p:sp>
      <p:sp>
        <p:nvSpPr>
          <p:cNvPr id="3" name="Text Placeholder 2"/>
          <p:cNvSpPr>
            <a:spLocks noGrp="1"/>
          </p:cNvSpPr>
          <p:nvPr>
            <p:ph type="body" idx="1"/>
          </p:nvPr>
        </p:nvSpPr>
        <p:spPr>
          <a:xfrm>
            <a:off x="867895" y="2206137"/>
            <a:ext cx="5330385" cy="1081194"/>
          </a:xfrm>
        </p:spPr>
        <p:txBody>
          <a:bodyPr anchor="b"/>
          <a:lstStyle>
            <a:lvl1pPr marL="0" indent="0">
              <a:buNone/>
              <a:defRPr sz="2926" b="1"/>
            </a:lvl1pPr>
            <a:lvl2pPr marL="557381" indent="0">
              <a:buNone/>
              <a:defRPr sz="2438" b="1"/>
            </a:lvl2pPr>
            <a:lvl3pPr marL="1114760" indent="0">
              <a:buNone/>
              <a:defRPr sz="2195" b="1"/>
            </a:lvl3pPr>
            <a:lvl4pPr marL="1672141" indent="0">
              <a:buNone/>
              <a:defRPr sz="1951" b="1"/>
            </a:lvl4pPr>
            <a:lvl5pPr marL="2229522" indent="0">
              <a:buNone/>
              <a:defRPr sz="1951" b="1"/>
            </a:lvl5pPr>
            <a:lvl6pPr marL="2786902" indent="0">
              <a:buNone/>
              <a:defRPr sz="1951" b="1"/>
            </a:lvl6pPr>
            <a:lvl7pPr marL="3344282" indent="0">
              <a:buNone/>
              <a:defRPr sz="1951" b="1"/>
            </a:lvl7pPr>
            <a:lvl8pPr marL="3901663" indent="0">
              <a:buNone/>
              <a:defRPr sz="1951" b="1"/>
            </a:lvl8pPr>
            <a:lvl9pPr marL="4459042" indent="0">
              <a:buNone/>
              <a:defRPr sz="1951" b="1"/>
            </a:lvl9pPr>
          </a:lstStyle>
          <a:p>
            <a:pPr lvl="0"/>
            <a:r>
              <a:rPr lang="en-US"/>
              <a:t>Click to edit Master text styles</a:t>
            </a:r>
          </a:p>
        </p:txBody>
      </p:sp>
      <p:sp>
        <p:nvSpPr>
          <p:cNvPr id="4" name="Content Placeholder 3"/>
          <p:cNvSpPr>
            <a:spLocks noGrp="1"/>
          </p:cNvSpPr>
          <p:nvPr>
            <p:ph sz="half" idx="2"/>
          </p:nvPr>
        </p:nvSpPr>
        <p:spPr>
          <a:xfrm>
            <a:off x="867895" y="3287333"/>
            <a:ext cx="5330385"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378745" y="2206137"/>
            <a:ext cx="5356636" cy="1081194"/>
          </a:xfrm>
        </p:spPr>
        <p:txBody>
          <a:bodyPr anchor="b"/>
          <a:lstStyle>
            <a:lvl1pPr marL="0" indent="0">
              <a:buNone/>
              <a:defRPr sz="2926" b="1"/>
            </a:lvl1pPr>
            <a:lvl2pPr marL="557381" indent="0">
              <a:buNone/>
              <a:defRPr sz="2438" b="1"/>
            </a:lvl2pPr>
            <a:lvl3pPr marL="1114760" indent="0">
              <a:buNone/>
              <a:defRPr sz="2195" b="1"/>
            </a:lvl3pPr>
            <a:lvl4pPr marL="1672141" indent="0">
              <a:buNone/>
              <a:defRPr sz="1951" b="1"/>
            </a:lvl4pPr>
            <a:lvl5pPr marL="2229522" indent="0">
              <a:buNone/>
              <a:defRPr sz="1951" b="1"/>
            </a:lvl5pPr>
            <a:lvl6pPr marL="2786902" indent="0">
              <a:buNone/>
              <a:defRPr sz="1951" b="1"/>
            </a:lvl6pPr>
            <a:lvl7pPr marL="3344282" indent="0">
              <a:buNone/>
              <a:defRPr sz="1951" b="1"/>
            </a:lvl7pPr>
            <a:lvl8pPr marL="3901663" indent="0">
              <a:buNone/>
              <a:defRPr sz="1951" b="1"/>
            </a:lvl8pPr>
            <a:lvl9pPr marL="4459042" indent="0">
              <a:buNone/>
              <a:defRPr sz="1951" b="1"/>
            </a:lvl9pPr>
          </a:lstStyle>
          <a:p>
            <a:pPr lvl="0"/>
            <a:r>
              <a:rPr lang="en-US"/>
              <a:t>Click to edit Master text styles</a:t>
            </a:r>
          </a:p>
        </p:txBody>
      </p:sp>
      <p:sp>
        <p:nvSpPr>
          <p:cNvPr id="6" name="Content Placeholder 5"/>
          <p:cNvSpPr>
            <a:spLocks noGrp="1"/>
          </p:cNvSpPr>
          <p:nvPr>
            <p:ph sz="quarter" idx="4"/>
          </p:nvPr>
        </p:nvSpPr>
        <p:spPr>
          <a:xfrm>
            <a:off x="6378745" y="3287333"/>
            <a:ext cx="5356636"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F4FF14-4BED-4671-B46B-514034A1D12F}" type="datetime1">
              <a:rPr lang="en-US" smtClean="0"/>
              <a:t>4/28/2025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0919002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97D4E0F-7BC1-4905-AE5D-360F2E21F173}" type="datetime1">
              <a:rPr lang="en-US" smtClean="0"/>
              <a:t>4/28/2025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9381354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A93E9A-0746-4449-8361-B4383D21BFC8}" type="datetime1">
              <a:rPr lang="en-US" smtClean="0"/>
              <a:t>4/28/2025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7050295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1" y="599969"/>
            <a:ext cx="4063824" cy="2099892"/>
          </a:xfrm>
        </p:spPr>
        <p:txBody>
          <a:bodyPr anchor="b"/>
          <a:lstStyle>
            <a:lvl1pPr>
              <a:defRPr sz="3900"/>
            </a:lvl1pPr>
          </a:lstStyle>
          <a:p>
            <a:r>
              <a:rPr lang="en-US"/>
              <a:t>Click to edit Master title style</a:t>
            </a:r>
          </a:p>
        </p:txBody>
      </p:sp>
      <p:sp>
        <p:nvSpPr>
          <p:cNvPr id="3" name="Content Placeholder 2"/>
          <p:cNvSpPr>
            <a:spLocks noGrp="1"/>
          </p:cNvSpPr>
          <p:nvPr>
            <p:ph idx="1"/>
          </p:nvPr>
        </p:nvSpPr>
        <p:spPr>
          <a:xfrm>
            <a:off x="5356636" y="1295772"/>
            <a:ext cx="6378744" cy="6395505"/>
          </a:xfrm>
        </p:spPr>
        <p:txBody>
          <a:bodyPr/>
          <a:lstStyle>
            <a:lvl1pPr>
              <a:defRPr sz="3900"/>
            </a:lvl1pPr>
            <a:lvl2pPr>
              <a:defRPr sz="3413"/>
            </a:lvl2pPr>
            <a:lvl3pPr>
              <a:defRPr sz="2926"/>
            </a:lvl3pPr>
            <a:lvl4pPr>
              <a:defRPr sz="2438"/>
            </a:lvl4pPr>
            <a:lvl5pPr>
              <a:defRPr sz="2438"/>
            </a:lvl5pPr>
            <a:lvl6pPr>
              <a:defRPr sz="2438"/>
            </a:lvl6pPr>
            <a:lvl7pPr>
              <a:defRPr sz="2438"/>
            </a:lvl7pPr>
            <a:lvl8pPr>
              <a:defRPr sz="2438"/>
            </a:lvl8pPr>
            <a:lvl9pPr>
              <a:defRPr sz="243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67891" y="2699863"/>
            <a:ext cx="4063824" cy="5001826"/>
          </a:xfrm>
        </p:spPr>
        <p:txBody>
          <a:bodyPr/>
          <a:lstStyle>
            <a:lvl1pPr marL="0" indent="0">
              <a:buNone/>
              <a:defRPr sz="1951"/>
            </a:lvl1pPr>
            <a:lvl2pPr marL="557381" indent="0">
              <a:buNone/>
              <a:defRPr sz="1707"/>
            </a:lvl2pPr>
            <a:lvl3pPr marL="1114760" indent="0">
              <a:buNone/>
              <a:defRPr sz="1463"/>
            </a:lvl3pPr>
            <a:lvl4pPr marL="1672141" indent="0">
              <a:buNone/>
              <a:defRPr sz="1219"/>
            </a:lvl4pPr>
            <a:lvl5pPr marL="2229522" indent="0">
              <a:buNone/>
              <a:defRPr sz="1219"/>
            </a:lvl5pPr>
            <a:lvl6pPr marL="2786902" indent="0">
              <a:buNone/>
              <a:defRPr sz="1219"/>
            </a:lvl6pPr>
            <a:lvl7pPr marL="3344282" indent="0">
              <a:buNone/>
              <a:defRPr sz="1219"/>
            </a:lvl7pPr>
            <a:lvl8pPr marL="3901663" indent="0">
              <a:buNone/>
              <a:defRPr sz="1219"/>
            </a:lvl8pPr>
            <a:lvl9pPr marL="4459042" indent="0">
              <a:buNone/>
              <a:defRPr sz="1219"/>
            </a:lvl9pPr>
          </a:lstStyle>
          <a:p>
            <a:pPr lvl="0"/>
            <a:r>
              <a:rPr lang="en-US"/>
              <a:t>Click to edit Master text styles</a:t>
            </a:r>
          </a:p>
        </p:txBody>
      </p:sp>
      <p:sp>
        <p:nvSpPr>
          <p:cNvPr id="5" name="Date Placeholder 4"/>
          <p:cNvSpPr>
            <a:spLocks noGrp="1"/>
          </p:cNvSpPr>
          <p:nvPr>
            <p:ph type="dt" sz="half" idx="10"/>
          </p:nvPr>
        </p:nvSpPr>
        <p:spPr/>
        <p:txBody>
          <a:bodyPr/>
          <a:lstStyle/>
          <a:p>
            <a:fld id="{6D6741C6-A132-46AD-9FDC-5DC4ACA75CAD}" type="datetime1">
              <a:rPr lang="en-US" smtClean="0"/>
              <a:t>4/28/2025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3040753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1" y="599969"/>
            <a:ext cx="4063824" cy="2099892"/>
          </a:xfrm>
        </p:spPr>
        <p:txBody>
          <a:bodyPr anchor="b"/>
          <a:lstStyle>
            <a:lvl1pPr>
              <a:defRPr sz="3900"/>
            </a:lvl1pPr>
          </a:lstStyle>
          <a:p>
            <a:r>
              <a:rPr lang="en-US"/>
              <a:t>Click to edit Master title style</a:t>
            </a:r>
          </a:p>
        </p:txBody>
      </p:sp>
      <p:sp>
        <p:nvSpPr>
          <p:cNvPr id="3" name="Picture Placeholder 2"/>
          <p:cNvSpPr>
            <a:spLocks noGrp="1" noChangeAspect="1"/>
          </p:cNvSpPr>
          <p:nvPr>
            <p:ph type="pic" idx="1"/>
          </p:nvPr>
        </p:nvSpPr>
        <p:spPr>
          <a:xfrm>
            <a:off x="5356636" y="1295772"/>
            <a:ext cx="6378744" cy="6395505"/>
          </a:xfrm>
        </p:spPr>
        <p:txBody>
          <a:bodyPr anchor="t"/>
          <a:lstStyle>
            <a:lvl1pPr marL="0" indent="0">
              <a:buNone/>
              <a:defRPr sz="3900"/>
            </a:lvl1pPr>
            <a:lvl2pPr marL="557381" indent="0">
              <a:buNone/>
              <a:defRPr sz="3413"/>
            </a:lvl2pPr>
            <a:lvl3pPr marL="1114760" indent="0">
              <a:buNone/>
              <a:defRPr sz="2926"/>
            </a:lvl3pPr>
            <a:lvl4pPr marL="1672141" indent="0">
              <a:buNone/>
              <a:defRPr sz="2438"/>
            </a:lvl4pPr>
            <a:lvl5pPr marL="2229522" indent="0">
              <a:buNone/>
              <a:defRPr sz="2438"/>
            </a:lvl5pPr>
            <a:lvl6pPr marL="2786902" indent="0">
              <a:buNone/>
              <a:defRPr sz="2438"/>
            </a:lvl6pPr>
            <a:lvl7pPr marL="3344282" indent="0">
              <a:buNone/>
              <a:defRPr sz="2438"/>
            </a:lvl7pPr>
            <a:lvl8pPr marL="3901663" indent="0">
              <a:buNone/>
              <a:defRPr sz="2438"/>
            </a:lvl8pPr>
            <a:lvl9pPr marL="4459042" indent="0">
              <a:buNone/>
              <a:defRPr sz="2438"/>
            </a:lvl9pPr>
          </a:lstStyle>
          <a:p>
            <a:r>
              <a:rPr lang="en-US"/>
              <a:t>Click icon to add picture</a:t>
            </a:r>
          </a:p>
        </p:txBody>
      </p:sp>
      <p:sp>
        <p:nvSpPr>
          <p:cNvPr id="4" name="Text Placeholder 3"/>
          <p:cNvSpPr>
            <a:spLocks noGrp="1"/>
          </p:cNvSpPr>
          <p:nvPr>
            <p:ph type="body" sz="half" idx="2"/>
          </p:nvPr>
        </p:nvSpPr>
        <p:spPr>
          <a:xfrm>
            <a:off x="867891" y="2699863"/>
            <a:ext cx="4063824" cy="5001826"/>
          </a:xfrm>
        </p:spPr>
        <p:txBody>
          <a:bodyPr/>
          <a:lstStyle>
            <a:lvl1pPr marL="0" indent="0">
              <a:buNone/>
              <a:defRPr sz="1951"/>
            </a:lvl1pPr>
            <a:lvl2pPr marL="557381" indent="0">
              <a:buNone/>
              <a:defRPr sz="1707"/>
            </a:lvl2pPr>
            <a:lvl3pPr marL="1114760" indent="0">
              <a:buNone/>
              <a:defRPr sz="1463"/>
            </a:lvl3pPr>
            <a:lvl4pPr marL="1672141" indent="0">
              <a:buNone/>
              <a:defRPr sz="1219"/>
            </a:lvl4pPr>
            <a:lvl5pPr marL="2229522" indent="0">
              <a:buNone/>
              <a:defRPr sz="1219"/>
            </a:lvl5pPr>
            <a:lvl6pPr marL="2786902" indent="0">
              <a:buNone/>
              <a:defRPr sz="1219"/>
            </a:lvl6pPr>
            <a:lvl7pPr marL="3344282" indent="0">
              <a:buNone/>
              <a:defRPr sz="1219"/>
            </a:lvl7pPr>
            <a:lvl8pPr marL="3901663" indent="0">
              <a:buNone/>
              <a:defRPr sz="1219"/>
            </a:lvl8pPr>
            <a:lvl9pPr marL="4459042" indent="0">
              <a:buNone/>
              <a:defRPr sz="1219"/>
            </a:lvl9pPr>
          </a:lstStyle>
          <a:p>
            <a:pPr lvl="0"/>
            <a:r>
              <a:rPr lang="en-US"/>
              <a:t>Click to edit Master text styles</a:t>
            </a:r>
          </a:p>
        </p:txBody>
      </p:sp>
      <p:sp>
        <p:nvSpPr>
          <p:cNvPr id="5" name="Date Placeholder 4"/>
          <p:cNvSpPr>
            <a:spLocks noGrp="1"/>
          </p:cNvSpPr>
          <p:nvPr>
            <p:ph type="dt" sz="half" idx="10"/>
          </p:nvPr>
        </p:nvSpPr>
        <p:spPr/>
        <p:txBody>
          <a:bodyPr/>
          <a:lstStyle/>
          <a:p>
            <a:fld id="{4E3CB424-01E5-41B1-8917-90BA44B9E7C2}" type="datetime1">
              <a:rPr lang="en-US" smtClean="0"/>
              <a:t>4/28/2025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666221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66249" y="479146"/>
            <a:ext cx="10867490" cy="173949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66249" y="2395711"/>
            <a:ext cx="10867490" cy="57101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66251" y="8341240"/>
            <a:ext cx="2834997" cy="479142"/>
          </a:xfrm>
          <a:prstGeom prst="rect">
            <a:avLst/>
          </a:prstGeom>
        </p:spPr>
        <p:txBody>
          <a:bodyPr vert="horz" lIns="91440" tIns="45720" rIns="91440" bIns="45720" rtlCol="0" anchor="ctr"/>
          <a:lstStyle>
            <a:lvl1pPr algn="l">
              <a:defRPr sz="1463">
                <a:solidFill>
                  <a:schemeClr val="tx1">
                    <a:tint val="75000"/>
                  </a:schemeClr>
                </a:solidFill>
              </a:defRPr>
            </a:lvl1pPr>
          </a:lstStyle>
          <a:p>
            <a:fld id="{C764DE79-268F-4C1A-8933-263129D2AF90}" type="datetimeFigureOut">
              <a:rPr lang="en-US" dirty="0"/>
              <a:t>4/28/2025</a:t>
            </a:fld>
            <a:endParaRPr lang="en-US"/>
          </a:p>
        </p:txBody>
      </p:sp>
      <p:sp>
        <p:nvSpPr>
          <p:cNvPr id="5" name="Footer Placeholder 4"/>
          <p:cNvSpPr>
            <a:spLocks noGrp="1"/>
          </p:cNvSpPr>
          <p:nvPr>
            <p:ph type="ftr" sz="quarter" idx="3"/>
          </p:nvPr>
        </p:nvSpPr>
        <p:spPr>
          <a:xfrm>
            <a:off x="4173746" y="8341240"/>
            <a:ext cx="4252496" cy="479142"/>
          </a:xfrm>
          <a:prstGeom prst="rect">
            <a:avLst/>
          </a:prstGeom>
        </p:spPr>
        <p:txBody>
          <a:bodyPr vert="horz" lIns="91440" tIns="45720" rIns="91440" bIns="45720" rtlCol="0" anchor="ctr"/>
          <a:lstStyle>
            <a:lvl1pPr algn="ctr">
              <a:defRPr sz="1463">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898745" y="8341240"/>
            <a:ext cx="2834997" cy="479142"/>
          </a:xfrm>
          <a:prstGeom prst="rect">
            <a:avLst/>
          </a:prstGeom>
        </p:spPr>
        <p:txBody>
          <a:bodyPr vert="horz" lIns="91440" tIns="45720" rIns="91440" bIns="45720" rtlCol="0" anchor="ctr"/>
          <a:lstStyle>
            <a:lvl1pPr algn="r">
              <a:defRPr sz="1463">
                <a:solidFill>
                  <a:schemeClr val="tx1">
                    <a:tint val="75000"/>
                  </a:schemeClr>
                </a:solidFill>
              </a:defRPr>
            </a:lvl1pPr>
          </a:lstStyle>
          <a:p>
            <a:fld id="{48F63A3B-78C7-47BE-AE5E-E10140E04643}" type="slidenum">
              <a:rPr lang="en-US" dirty="0"/>
              <a:t>‹#›</a:t>
            </a:fld>
            <a:endParaRPr lang="en-US"/>
          </a:p>
        </p:txBody>
      </p:sp>
      <p:graphicFrame>
        <p:nvGraphicFramePr>
          <p:cNvPr id="7" name="think-cell data - do not delete" hidden="1">
            <a:extLst>
              <a:ext uri="{FF2B5EF4-FFF2-40B4-BE49-F238E27FC236}">
                <a16:creationId xmlns:a16="http://schemas.microsoft.com/office/drawing/2014/main" id="{5780BC00-2F5C-BF14-B5A8-51BC3EA19599}"/>
              </a:ext>
            </a:extLst>
          </p:cNvPr>
          <p:cNvGraphicFramePr>
            <a:graphicFrameLocks noChangeAspect="1"/>
          </p:cNvGraphicFramePr>
          <p:nvPr userDrawn="1">
            <p:custDataLst>
              <p:tags r:id="rId13"/>
            </p:custDataLst>
            <p:extLst>
              <p:ext uri="{D42A27DB-BD31-4B8C-83A1-F6EECF244321}">
                <p14:modId xmlns:p14="http://schemas.microsoft.com/office/powerpoint/2010/main" val="1400301243"/>
              </p:ext>
            </p:extLst>
          </p:nvPr>
        </p:nvGraphicFramePr>
        <p:xfrm>
          <a:off x="2922"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7" name="think-cell data - do not delete" hidden="1">
                        <a:extLst>
                          <a:ext uri="{FF2B5EF4-FFF2-40B4-BE49-F238E27FC236}">
                            <a16:creationId xmlns:a16="http://schemas.microsoft.com/office/drawing/2014/main" id="{5780BC00-2F5C-BF14-B5A8-51BC3EA19599}"/>
                          </a:ext>
                        </a:extLst>
                      </p:cNvPr>
                      <p:cNvPicPr/>
                      <p:nvPr/>
                    </p:nvPicPr>
                    <p:blipFill>
                      <a:blip r:embed="rId15"/>
                      <a:stretch>
                        <a:fillRect/>
                      </a:stretch>
                    </p:blipFill>
                    <p:spPr>
                      <a:xfrm>
                        <a:off x="2922" y="1175"/>
                        <a:ext cx="2917" cy="1172"/>
                      </a:xfrm>
                      <a:prstGeom prst="rect">
                        <a:avLst/>
                      </a:prstGeom>
                    </p:spPr>
                  </p:pic>
                </p:oleObj>
              </mc:Fallback>
            </mc:AlternateContent>
          </a:graphicData>
        </a:graphic>
      </p:graphicFrame>
      <p:pic>
        <p:nvPicPr>
          <p:cNvPr id="8" name="Drawing 6">
            <a:extLst>
              <a:ext uri="{FF2B5EF4-FFF2-40B4-BE49-F238E27FC236}">
                <a16:creationId xmlns:a16="http://schemas.microsoft.com/office/drawing/2014/main" id="{BE610E78-DCDC-75BE-F1E4-3AA3E1F49C1B}"/>
              </a:ext>
            </a:extLst>
          </p:cNvPr>
          <p:cNvPicPr>
            <a:picLocks noChangeAspect="1"/>
          </p:cNvPicPr>
          <p:nvPr userDrawn="1"/>
        </p:nvPicPr>
        <p:blipFill>
          <a:blip r:embed="rId16"/>
          <a:srcRect/>
          <a:stretch/>
        </p:blipFill>
        <p:spPr>
          <a:xfrm>
            <a:off x="10617259" y="310295"/>
            <a:ext cx="1534837" cy="1461677"/>
          </a:xfrm>
          <a:prstGeom prst="rect">
            <a:avLst/>
          </a:prstGeom>
        </p:spPr>
      </p:pic>
    </p:spTree>
    <p:extLst>
      <p:ext uri="{BB962C8B-B14F-4D97-AF65-F5344CB8AC3E}">
        <p14:creationId xmlns:p14="http://schemas.microsoft.com/office/powerpoint/2010/main" val="367980217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1114760" rtl="0" eaLnBrk="1" latinLnBrk="0" hangingPunct="1">
        <a:lnSpc>
          <a:spcPct val="90000"/>
        </a:lnSpc>
        <a:spcBef>
          <a:spcPct val="0"/>
        </a:spcBef>
        <a:buNone/>
        <a:defRPr sz="5364" kern="1200">
          <a:solidFill>
            <a:schemeClr val="tx1"/>
          </a:solidFill>
          <a:latin typeface="+mj-lt"/>
          <a:ea typeface="+mj-ea"/>
          <a:cs typeface="+mj-cs"/>
        </a:defRPr>
      </a:lvl1pPr>
    </p:titleStyle>
    <p:bodyStyle>
      <a:lvl1pPr marL="278690" indent="-278690" algn="l" defTabSz="1114760" rtl="0" eaLnBrk="1" latinLnBrk="0" hangingPunct="1">
        <a:lnSpc>
          <a:spcPct val="90000"/>
        </a:lnSpc>
        <a:spcBef>
          <a:spcPts val="1219"/>
        </a:spcBef>
        <a:buFont typeface="Arial" panose="020B0604020202020204" pitchFamily="34" charset="0"/>
        <a:buChar char="•"/>
        <a:defRPr sz="3413" kern="1200">
          <a:solidFill>
            <a:schemeClr val="tx1"/>
          </a:solidFill>
          <a:latin typeface="+mn-lt"/>
          <a:ea typeface="+mn-ea"/>
          <a:cs typeface="+mn-cs"/>
        </a:defRPr>
      </a:lvl1pPr>
      <a:lvl2pPr marL="836070" indent="-278690" algn="l" defTabSz="1114760" rtl="0" eaLnBrk="1" latinLnBrk="0" hangingPunct="1">
        <a:lnSpc>
          <a:spcPct val="90000"/>
        </a:lnSpc>
        <a:spcBef>
          <a:spcPts val="610"/>
        </a:spcBef>
        <a:buFont typeface="Arial" panose="020B0604020202020204" pitchFamily="34" charset="0"/>
        <a:buChar char="•"/>
        <a:defRPr sz="2926" kern="1200">
          <a:solidFill>
            <a:schemeClr val="tx1"/>
          </a:solidFill>
          <a:latin typeface="+mn-lt"/>
          <a:ea typeface="+mn-ea"/>
          <a:cs typeface="+mn-cs"/>
        </a:defRPr>
      </a:lvl2pPr>
      <a:lvl3pPr marL="1393451" indent="-278690" algn="l" defTabSz="1114760" rtl="0" eaLnBrk="1" latinLnBrk="0" hangingPunct="1">
        <a:lnSpc>
          <a:spcPct val="90000"/>
        </a:lnSpc>
        <a:spcBef>
          <a:spcPts val="610"/>
        </a:spcBef>
        <a:buFont typeface="Arial" panose="020B0604020202020204" pitchFamily="34" charset="0"/>
        <a:buChar char="•"/>
        <a:defRPr sz="2438" kern="1200">
          <a:solidFill>
            <a:schemeClr val="tx1"/>
          </a:solidFill>
          <a:latin typeface="+mn-lt"/>
          <a:ea typeface="+mn-ea"/>
          <a:cs typeface="+mn-cs"/>
        </a:defRPr>
      </a:lvl3pPr>
      <a:lvl4pPr marL="1950831" indent="-278690" algn="l" defTabSz="1114760" rtl="0" eaLnBrk="1" latinLnBrk="0" hangingPunct="1">
        <a:lnSpc>
          <a:spcPct val="90000"/>
        </a:lnSpc>
        <a:spcBef>
          <a:spcPts val="610"/>
        </a:spcBef>
        <a:buFont typeface="Arial" panose="020B0604020202020204" pitchFamily="34" charset="0"/>
        <a:buChar char="•"/>
        <a:defRPr sz="2195" kern="1200">
          <a:solidFill>
            <a:schemeClr val="tx1"/>
          </a:solidFill>
          <a:latin typeface="+mn-lt"/>
          <a:ea typeface="+mn-ea"/>
          <a:cs typeface="+mn-cs"/>
        </a:defRPr>
      </a:lvl4pPr>
      <a:lvl5pPr marL="2508212" indent="-278690" algn="l" defTabSz="1114760" rtl="0" eaLnBrk="1" latinLnBrk="0" hangingPunct="1">
        <a:lnSpc>
          <a:spcPct val="90000"/>
        </a:lnSpc>
        <a:spcBef>
          <a:spcPts val="610"/>
        </a:spcBef>
        <a:buFont typeface="Arial" panose="020B0604020202020204" pitchFamily="34" charset="0"/>
        <a:buChar char="•"/>
        <a:defRPr sz="2195" kern="1200">
          <a:solidFill>
            <a:schemeClr val="tx1"/>
          </a:solidFill>
          <a:latin typeface="+mn-lt"/>
          <a:ea typeface="+mn-ea"/>
          <a:cs typeface="+mn-cs"/>
        </a:defRPr>
      </a:lvl5pPr>
      <a:lvl6pPr marL="3065593" indent="-278690" algn="l" defTabSz="1114760" rtl="0" eaLnBrk="1" latinLnBrk="0" hangingPunct="1">
        <a:lnSpc>
          <a:spcPct val="90000"/>
        </a:lnSpc>
        <a:spcBef>
          <a:spcPts val="610"/>
        </a:spcBef>
        <a:buFont typeface="Arial" panose="020B0604020202020204" pitchFamily="34" charset="0"/>
        <a:buChar char="•"/>
        <a:defRPr sz="2195" kern="1200">
          <a:solidFill>
            <a:schemeClr val="tx1"/>
          </a:solidFill>
          <a:latin typeface="+mn-lt"/>
          <a:ea typeface="+mn-ea"/>
          <a:cs typeface="+mn-cs"/>
        </a:defRPr>
      </a:lvl6pPr>
      <a:lvl7pPr marL="3622972" indent="-278690" algn="l" defTabSz="1114760" rtl="0" eaLnBrk="1" latinLnBrk="0" hangingPunct="1">
        <a:lnSpc>
          <a:spcPct val="90000"/>
        </a:lnSpc>
        <a:spcBef>
          <a:spcPts val="610"/>
        </a:spcBef>
        <a:buFont typeface="Arial" panose="020B0604020202020204" pitchFamily="34" charset="0"/>
        <a:buChar char="•"/>
        <a:defRPr sz="2195" kern="1200">
          <a:solidFill>
            <a:schemeClr val="tx1"/>
          </a:solidFill>
          <a:latin typeface="+mn-lt"/>
          <a:ea typeface="+mn-ea"/>
          <a:cs typeface="+mn-cs"/>
        </a:defRPr>
      </a:lvl7pPr>
      <a:lvl8pPr marL="4180353" indent="-278690" algn="l" defTabSz="1114760" rtl="0" eaLnBrk="1" latinLnBrk="0" hangingPunct="1">
        <a:lnSpc>
          <a:spcPct val="90000"/>
        </a:lnSpc>
        <a:spcBef>
          <a:spcPts val="610"/>
        </a:spcBef>
        <a:buFont typeface="Arial" panose="020B0604020202020204" pitchFamily="34" charset="0"/>
        <a:buChar char="•"/>
        <a:defRPr sz="2195" kern="1200">
          <a:solidFill>
            <a:schemeClr val="tx1"/>
          </a:solidFill>
          <a:latin typeface="+mn-lt"/>
          <a:ea typeface="+mn-ea"/>
          <a:cs typeface="+mn-cs"/>
        </a:defRPr>
      </a:lvl8pPr>
      <a:lvl9pPr marL="4737733" indent="-278690" algn="l" defTabSz="1114760" rtl="0" eaLnBrk="1" latinLnBrk="0" hangingPunct="1">
        <a:lnSpc>
          <a:spcPct val="90000"/>
        </a:lnSpc>
        <a:spcBef>
          <a:spcPts val="610"/>
        </a:spcBef>
        <a:buFont typeface="Arial" panose="020B0604020202020204" pitchFamily="34" charset="0"/>
        <a:buChar char="•"/>
        <a:defRPr sz="2195" kern="1200">
          <a:solidFill>
            <a:schemeClr val="tx1"/>
          </a:solidFill>
          <a:latin typeface="+mn-lt"/>
          <a:ea typeface="+mn-ea"/>
          <a:cs typeface="+mn-cs"/>
        </a:defRPr>
      </a:lvl9pPr>
    </p:bodyStyle>
    <p:otherStyle>
      <a:defPPr>
        <a:defRPr lang="en-US"/>
      </a:defPPr>
      <a:lvl1pPr marL="0" algn="l" defTabSz="1114760" rtl="0" eaLnBrk="1" latinLnBrk="0" hangingPunct="1">
        <a:defRPr sz="2195" kern="1200">
          <a:solidFill>
            <a:schemeClr val="tx1"/>
          </a:solidFill>
          <a:latin typeface="+mn-lt"/>
          <a:ea typeface="+mn-ea"/>
          <a:cs typeface="+mn-cs"/>
        </a:defRPr>
      </a:lvl1pPr>
      <a:lvl2pPr marL="557381" algn="l" defTabSz="1114760" rtl="0" eaLnBrk="1" latinLnBrk="0" hangingPunct="1">
        <a:defRPr sz="2195" kern="1200">
          <a:solidFill>
            <a:schemeClr val="tx1"/>
          </a:solidFill>
          <a:latin typeface="+mn-lt"/>
          <a:ea typeface="+mn-ea"/>
          <a:cs typeface="+mn-cs"/>
        </a:defRPr>
      </a:lvl2pPr>
      <a:lvl3pPr marL="1114760" algn="l" defTabSz="1114760" rtl="0" eaLnBrk="1" latinLnBrk="0" hangingPunct="1">
        <a:defRPr sz="2195" kern="1200">
          <a:solidFill>
            <a:schemeClr val="tx1"/>
          </a:solidFill>
          <a:latin typeface="+mn-lt"/>
          <a:ea typeface="+mn-ea"/>
          <a:cs typeface="+mn-cs"/>
        </a:defRPr>
      </a:lvl3pPr>
      <a:lvl4pPr marL="1672141" algn="l" defTabSz="1114760" rtl="0" eaLnBrk="1" latinLnBrk="0" hangingPunct="1">
        <a:defRPr sz="2195" kern="1200">
          <a:solidFill>
            <a:schemeClr val="tx1"/>
          </a:solidFill>
          <a:latin typeface="+mn-lt"/>
          <a:ea typeface="+mn-ea"/>
          <a:cs typeface="+mn-cs"/>
        </a:defRPr>
      </a:lvl4pPr>
      <a:lvl5pPr marL="2229522" algn="l" defTabSz="1114760" rtl="0" eaLnBrk="1" latinLnBrk="0" hangingPunct="1">
        <a:defRPr sz="2195" kern="1200">
          <a:solidFill>
            <a:schemeClr val="tx1"/>
          </a:solidFill>
          <a:latin typeface="+mn-lt"/>
          <a:ea typeface="+mn-ea"/>
          <a:cs typeface="+mn-cs"/>
        </a:defRPr>
      </a:lvl5pPr>
      <a:lvl6pPr marL="2786902" algn="l" defTabSz="1114760" rtl="0" eaLnBrk="1" latinLnBrk="0" hangingPunct="1">
        <a:defRPr sz="2195" kern="1200">
          <a:solidFill>
            <a:schemeClr val="tx1"/>
          </a:solidFill>
          <a:latin typeface="+mn-lt"/>
          <a:ea typeface="+mn-ea"/>
          <a:cs typeface="+mn-cs"/>
        </a:defRPr>
      </a:lvl6pPr>
      <a:lvl7pPr marL="3344282" algn="l" defTabSz="1114760" rtl="0" eaLnBrk="1" latinLnBrk="0" hangingPunct="1">
        <a:defRPr sz="2195" kern="1200">
          <a:solidFill>
            <a:schemeClr val="tx1"/>
          </a:solidFill>
          <a:latin typeface="+mn-lt"/>
          <a:ea typeface="+mn-ea"/>
          <a:cs typeface="+mn-cs"/>
        </a:defRPr>
      </a:lvl7pPr>
      <a:lvl8pPr marL="3901663" algn="l" defTabSz="1114760" rtl="0" eaLnBrk="1" latinLnBrk="0" hangingPunct="1">
        <a:defRPr sz="2195" kern="1200">
          <a:solidFill>
            <a:schemeClr val="tx1"/>
          </a:solidFill>
          <a:latin typeface="+mn-lt"/>
          <a:ea typeface="+mn-ea"/>
          <a:cs typeface="+mn-cs"/>
        </a:defRPr>
      </a:lvl8pPr>
      <a:lvl9pPr marL="4459042" algn="l" defTabSz="1114760" rtl="0" eaLnBrk="1" latinLnBrk="0" hangingPunct="1">
        <a:defRPr sz="219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2.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1.emf"/><Relationship Id="rId10" Type="http://schemas.openxmlformats.org/officeDocument/2006/relationships/image" Target="../media/image5.png"/><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D7E1F9B-89BE-C3D5-72B8-3F79D20DAFA6}"/>
              </a:ext>
            </a:extLst>
          </p:cNvPr>
          <p:cNvGraphicFramePr>
            <a:graphicFrameLocks noChangeAspect="1"/>
          </p:cNvGraphicFramePr>
          <p:nvPr>
            <p:custDataLst>
              <p:tags r:id="rId1"/>
            </p:custDataLst>
          </p:nvPr>
        </p:nvGraphicFramePr>
        <p:xfrm>
          <a:off x="731788" y="-1520924"/>
          <a:ext cx="2580" cy="2580"/>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3D7E1F9B-89BE-C3D5-72B8-3F79D20DAFA6}"/>
                          </a:ext>
                        </a:extLst>
                      </p:cNvPr>
                      <p:cNvPicPr/>
                      <p:nvPr/>
                    </p:nvPicPr>
                    <p:blipFill>
                      <a:blip r:embed="rId5"/>
                      <a:stretch>
                        <a:fillRect/>
                      </a:stretch>
                    </p:blipFill>
                    <p:spPr>
                      <a:xfrm>
                        <a:off x="731788" y="-1520924"/>
                        <a:ext cx="2580" cy="2580"/>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560EDDC-0868-58D9-AFE7-E2BC68C506AF}"/>
              </a:ext>
            </a:extLst>
          </p:cNvPr>
          <p:cNvSpPr>
            <a:spLocks noGrp="1"/>
          </p:cNvSpPr>
          <p:nvPr>
            <p:ph type="sldNum" sz="quarter" idx="12"/>
          </p:nvPr>
        </p:nvSpPr>
        <p:spPr>
          <a:xfrm>
            <a:off x="9075106" y="8123220"/>
            <a:ext cx="2633839" cy="445145"/>
          </a:xfrm>
        </p:spPr>
        <p:txBody>
          <a:bodyPr/>
          <a:lstStyle/>
          <a:p>
            <a:pPr marL="0" marR="0" lvl="0" indent="0" algn="r" defTabSz="901149"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FF0000"/>
                </a:solidFill>
                <a:effectLst/>
                <a:uLnTx/>
                <a:uFillTx/>
                <a:latin typeface="Montserrat Light" panose="00000400000000000000" pitchFamily="2" charset="0"/>
                <a:ea typeface="+mn-ea"/>
                <a:cs typeface="+mn-cs"/>
              </a:rPr>
              <a:t>Page 1 of 2</a:t>
            </a:r>
          </a:p>
        </p:txBody>
      </p:sp>
      <p:pic>
        <p:nvPicPr>
          <p:cNvPr id="8" name="Picture 7" descr="Purple and purple letters on a black background&#10;&#10;Description automatically generated">
            <a:extLst>
              <a:ext uri="{FF2B5EF4-FFF2-40B4-BE49-F238E27FC236}">
                <a16:creationId xmlns:a16="http://schemas.microsoft.com/office/drawing/2014/main" id="{B864229C-C596-C120-6431-E3AF3EACC9AF}"/>
              </a:ext>
            </a:extLst>
          </p:cNvPr>
          <p:cNvPicPr>
            <a:picLocks noChangeAspect="1"/>
          </p:cNvPicPr>
          <p:nvPr/>
        </p:nvPicPr>
        <p:blipFill>
          <a:blip r:embed="rId6"/>
          <a:stretch>
            <a:fillRect/>
          </a:stretch>
        </p:blipFill>
        <p:spPr>
          <a:xfrm>
            <a:off x="624467" y="813684"/>
            <a:ext cx="11311400" cy="1708048"/>
          </a:xfrm>
          <a:prstGeom prst="rect">
            <a:avLst/>
          </a:prstGeom>
        </p:spPr>
      </p:pic>
      <p:graphicFrame>
        <p:nvGraphicFramePr>
          <p:cNvPr id="9" name="Table 8">
            <a:extLst>
              <a:ext uri="{FF2B5EF4-FFF2-40B4-BE49-F238E27FC236}">
                <a16:creationId xmlns:a16="http://schemas.microsoft.com/office/drawing/2014/main" id="{350A4181-2D10-0307-78F1-1B5BB5246E9B}"/>
              </a:ext>
            </a:extLst>
          </p:cNvPr>
          <p:cNvGraphicFramePr>
            <a:graphicFrameLocks noGrp="1"/>
          </p:cNvGraphicFramePr>
          <p:nvPr>
            <p:extLst>
              <p:ext uri="{D42A27DB-BD31-4B8C-83A1-F6EECF244321}">
                <p14:modId xmlns:p14="http://schemas.microsoft.com/office/powerpoint/2010/main" val="2124787987"/>
              </p:ext>
            </p:extLst>
          </p:nvPr>
        </p:nvGraphicFramePr>
        <p:xfrm>
          <a:off x="1702546" y="3914509"/>
          <a:ext cx="9194896" cy="2181743"/>
        </p:xfrm>
        <a:graphic>
          <a:graphicData uri="http://schemas.openxmlformats.org/drawingml/2006/table">
            <a:tbl>
              <a:tblPr firstRow="1" bandRow="1">
                <a:tableStyleId>{5940675A-B579-460E-94D1-54222C63F5DA}</a:tableStyleId>
              </a:tblPr>
              <a:tblGrid>
                <a:gridCol w="2448563">
                  <a:extLst>
                    <a:ext uri="{9D8B030D-6E8A-4147-A177-3AD203B41FA5}">
                      <a16:colId xmlns:a16="http://schemas.microsoft.com/office/drawing/2014/main" val="501264399"/>
                    </a:ext>
                  </a:extLst>
                </a:gridCol>
                <a:gridCol w="6746333">
                  <a:extLst>
                    <a:ext uri="{9D8B030D-6E8A-4147-A177-3AD203B41FA5}">
                      <a16:colId xmlns:a16="http://schemas.microsoft.com/office/drawing/2014/main" val="442538086"/>
                    </a:ext>
                  </a:extLst>
                </a:gridCol>
              </a:tblGrid>
              <a:tr h="975816">
                <a:tc>
                  <a:txBody>
                    <a:bodyPr/>
                    <a:lstStyle/>
                    <a:p>
                      <a:r>
                        <a:rPr lang="en-GB" sz="1600" b="1" kern="1200" dirty="0">
                          <a:solidFill>
                            <a:srgbClr val="FF0000"/>
                          </a:solidFill>
                          <a:latin typeface="Montserrat" panose="00000500000000000000" pitchFamily="2" charset="0"/>
                          <a:ea typeface="+mn-ea"/>
                          <a:cs typeface="+mn-cs"/>
                        </a:rPr>
                        <a:t>TOOL NAME:</a:t>
                      </a:r>
                    </a:p>
                    <a:p>
                      <a:r>
                        <a:rPr lang="en-GB" sz="1600" b="0" kern="1200" dirty="0">
                          <a:solidFill>
                            <a:srgbClr val="FF0000"/>
                          </a:solidFill>
                          <a:latin typeface="Montserrat" panose="00000500000000000000" pitchFamily="2" charset="0"/>
                          <a:ea typeface="+mn-ea"/>
                          <a:cs typeface="+mn-cs"/>
                        </a:rPr>
                        <a:t>(ID# 3D1012)</a:t>
                      </a:r>
                    </a:p>
                  </a:txBody>
                  <a:tcPr marL="84952" marR="84952" marT="42476" marB="424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3500"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rPr>
                        <a:t>PICK Chart</a:t>
                      </a:r>
                    </a:p>
                  </a:txBody>
                  <a:tcPr marL="84952" marR="84952" marT="42476" marB="424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rgbClr val="F16936"/>
                    </a:solidFill>
                  </a:tcPr>
                </a:tc>
                <a:extLst>
                  <a:ext uri="{0D108BD9-81ED-4DB2-BD59-A6C34878D82A}">
                    <a16:rowId xmlns:a16="http://schemas.microsoft.com/office/drawing/2014/main" val="428026795"/>
                  </a:ext>
                </a:extLst>
              </a:tr>
              <a:tr h="953335">
                <a:tc>
                  <a:txBody>
                    <a:bodyPr/>
                    <a:lstStyle/>
                    <a:p>
                      <a:r>
                        <a:rPr lang="en-US" sz="1600" b="1" kern="1200" dirty="0">
                          <a:solidFill>
                            <a:srgbClr val="FF0000"/>
                          </a:solidFill>
                          <a:latin typeface="Montserrat" panose="00000500000000000000" pitchFamily="2" charset="0"/>
                          <a:ea typeface="+mn-ea"/>
                          <a:cs typeface="+mn-cs"/>
                        </a:rPr>
                        <a:t>About this tool:</a:t>
                      </a:r>
                    </a:p>
                  </a:txBody>
                  <a:tcPr marL="84952" marR="84952" marT="42476" marB="424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219777"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This tool supports decision making around the priority ideas to pursue.  It brings to light the most impactful ideas which require the least amount of effort.  It is also called Ease and Impact Analysis.</a:t>
                      </a:r>
                    </a:p>
                    <a:p>
                      <a:pPr marL="0" marR="0" lvl="0" indent="0" algn="l" defTabSz="1219777"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endParaRP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0962859"/>
                  </a:ext>
                </a:extLst>
              </a:tr>
              <a:tr h="184158">
                <a:tc>
                  <a:txBody>
                    <a:bodyPr/>
                    <a:lstStyle/>
                    <a:p>
                      <a:r>
                        <a:rPr lang="en-US" sz="1100" b="1" kern="1200" dirty="0">
                          <a:solidFill>
                            <a:srgbClr val="FF0000"/>
                          </a:solidFill>
                          <a:latin typeface="Montserrat" panose="00000500000000000000" pitchFamily="2" charset="0"/>
                          <a:ea typeface="+mn-ea"/>
                          <a:cs typeface="+mn-cs"/>
                        </a:rPr>
                        <a:t>Tool Citation:</a:t>
                      </a:r>
                    </a:p>
                  </a:txBody>
                  <a:tcPr marL="84952" marR="84952" marT="42476" marB="424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99967"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dirty="0">
                          <a:ln>
                            <a:noFill/>
                          </a:ln>
                          <a:solidFill>
                            <a:prstClr val="black"/>
                          </a:solidFill>
                          <a:effectLst/>
                          <a:uLnTx/>
                          <a:uFillTx/>
                          <a:latin typeface="Montserrat Light" panose="00000400000000000000" pitchFamily="2" charset="0"/>
                          <a:ea typeface="+mn-ea"/>
                          <a:cs typeface="+mn-cs"/>
                        </a:rPr>
                        <a:t>https://www.designkit.org/resources/1.html</a:t>
                      </a:r>
                    </a:p>
                  </a:txBody>
                  <a:tcPr marL="84952" marR="84952" marT="42476" marB="424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2364867"/>
                  </a:ext>
                </a:extLst>
              </a:tr>
            </a:tbl>
          </a:graphicData>
        </a:graphic>
      </p:graphicFrame>
      <p:graphicFrame>
        <p:nvGraphicFramePr>
          <p:cNvPr id="10" name="Table 9">
            <a:extLst>
              <a:ext uri="{FF2B5EF4-FFF2-40B4-BE49-F238E27FC236}">
                <a16:creationId xmlns:a16="http://schemas.microsoft.com/office/drawing/2014/main" id="{8D5CF778-B64A-6CF9-E15E-9145AFD49A27}"/>
              </a:ext>
            </a:extLst>
          </p:cNvPr>
          <p:cNvGraphicFramePr>
            <a:graphicFrameLocks noGrp="1"/>
          </p:cNvGraphicFramePr>
          <p:nvPr/>
        </p:nvGraphicFramePr>
        <p:xfrm>
          <a:off x="1702548" y="2740475"/>
          <a:ext cx="9194897" cy="818750"/>
        </p:xfrm>
        <a:graphic>
          <a:graphicData uri="http://schemas.openxmlformats.org/drawingml/2006/table">
            <a:tbl>
              <a:tblPr firstRow="1" bandRow="1">
                <a:tableStyleId>{9D7B26C5-4107-4FEC-AEDC-1716B250A1EF}</a:tableStyleId>
              </a:tblPr>
              <a:tblGrid>
                <a:gridCol w="2466095">
                  <a:extLst>
                    <a:ext uri="{9D8B030D-6E8A-4147-A177-3AD203B41FA5}">
                      <a16:colId xmlns:a16="http://schemas.microsoft.com/office/drawing/2014/main" val="901874853"/>
                    </a:ext>
                  </a:extLst>
                </a:gridCol>
                <a:gridCol w="6728802">
                  <a:extLst>
                    <a:ext uri="{9D8B030D-6E8A-4147-A177-3AD203B41FA5}">
                      <a16:colId xmlns:a16="http://schemas.microsoft.com/office/drawing/2014/main" val="2559771573"/>
                    </a:ext>
                  </a:extLst>
                </a:gridCol>
              </a:tblGrid>
              <a:tr h="409375">
                <a:tc>
                  <a:txBody>
                    <a:bodyPr/>
                    <a:lstStyle/>
                    <a:p>
                      <a:pPr algn="ctr"/>
                      <a:r>
                        <a:rPr lang="en-GB" sz="2100" dirty="0">
                          <a:solidFill>
                            <a:srgbClr val="FF0000"/>
                          </a:solidFill>
                          <a:latin typeface="Montserrat" panose="00000500000000000000" pitchFamily="2" charset="0"/>
                        </a:rPr>
                        <a:t>PHASE</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100" dirty="0">
                          <a:solidFill>
                            <a:srgbClr val="FF0000"/>
                          </a:solidFill>
                          <a:latin typeface="Montserrat" panose="00000500000000000000" pitchFamily="2" charset="0"/>
                        </a:rPr>
                        <a:t>STAGE</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79715082"/>
                  </a:ext>
                </a:extLst>
              </a:tr>
              <a:tr h="409375">
                <a:tc>
                  <a:txBody>
                    <a:bodyPr/>
                    <a:lstStyle/>
                    <a:p>
                      <a:pPr algn="ctr"/>
                      <a:r>
                        <a:rPr lang="en-GB" sz="2100" dirty="0">
                          <a:solidFill>
                            <a:srgbClr val="FFFFFF"/>
                          </a:solidFill>
                          <a:latin typeface="Montserrat" panose="00000500000000000000" pitchFamily="2" charset="0"/>
                        </a:rPr>
                        <a:t>3 – DECIDE</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D5522"/>
                    </a:solidFill>
                  </a:tcPr>
                </a:tc>
                <a:tc>
                  <a:txBody>
                    <a:bodyPr/>
                    <a:lstStyle/>
                    <a:p>
                      <a:pPr algn="ctr"/>
                      <a:r>
                        <a:rPr lang="en-GB" sz="2100" dirty="0">
                          <a:solidFill>
                            <a:srgbClr val="FFFFFF"/>
                          </a:solidFill>
                          <a:latin typeface="Montserrat" panose="00000500000000000000" pitchFamily="2" charset="0"/>
                        </a:rPr>
                        <a:t>10 - Analysis</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16936"/>
                    </a:solidFill>
                  </a:tcPr>
                </a:tc>
                <a:extLst>
                  <a:ext uri="{0D108BD9-81ED-4DB2-BD59-A6C34878D82A}">
                    <a16:rowId xmlns:a16="http://schemas.microsoft.com/office/drawing/2014/main" val="3540899000"/>
                  </a:ext>
                </a:extLst>
              </a:tr>
            </a:tbl>
          </a:graphicData>
        </a:graphic>
      </p:graphicFrame>
      <p:cxnSp>
        <p:nvCxnSpPr>
          <p:cNvPr id="14" name="Straight Connector 13">
            <a:extLst>
              <a:ext uri="{FF2B5EF4-FFF2-40B4-BE49-F238E27FC236}">
                <a16:creationId xmlns:a16="http://schemas.microsoft.com/office/drawing/2014/main" id="{7A724768-4B8C-9314-5782-78C777CBA6F7}"/>
              </a:ext>
            </a:extLst>
          </p:cNvPr>
          <p:cNvCxnSpPr>
            <a:cxnSpLocks/>
          </p:cNvCxnSpPr>
          <p:nvPr/>
        </p:nvCxnSpPr>
        <p:spPr>
          <a:xfrm>
            <a:off x="0" y="8068668"/>
            <a:ext cx="1259998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61FFC170-F895-5834-DC1D-D3303407BE54}"/>
              </a:ext>
            </a:extLst>
          </p:cNvPr>
          <p:cNvGraphicFramePr>
            <a:graphicFrameLocks noGrp="1"/>
          </p:cNvGraphicFramePr>
          <p:nvPr>
            <p:extLst>
              <p:ext uri="{D42A27DB-BD31-4B8C-83A1-F6EECF244321}">
                <p14:modId xmlns:p14="http://schemas.microsoft.com/office/powerpoint/2010/main" val="225172994"/>
              </p:ext>
            </p:extLst>
          </p:nvPr>
        </p:nvGraphicFramePr>
        <p:xfrm>
          <a:off x="546503" y="204982"/>
          <a:ext cx="11718903" cy="450712"/>
        </p:xfrm>
        <a:graphic>
          <a:graphicData uri="http://schemas.openxmlformats.org/drawingml/2006/table">
            <a:tbl>
              <a:tblPr firstRow="1" bandRow="1">
                <a:tableStyleId>{5940675A-B579-460E-94D1-54222C63F5DA}</a:tableStyleId>
              </a:tblPr>
              <a:tblGrid>
                <a:gridCol w="5312452">
                  <a:extLst>
                    <a:ext uri="{9D8B030D-6E8A-4147-A177-3AD203B41FA5}">
                      <a16:colId xmlns:a16="http://schemas.microsoft.com/office/drawing/2014/main" val="2654935847"/>
                    </a:ext>
                  </a:extLst>
                </a:gridCol>
                <a:gridCol w="4788197">
                  <a:extLst>
                    <a:ext uri="{9D8B030D-6E8A-4147-A177-3AD203B41FA5}">
                      <a16:colId xmlns:a16="http://schemas.microsoft.com/office/drawing/2014/main" val="2219345220"/>
                    </a:ext>
                  </a:extLst>
                </a:gridCol>
                <a:gridCol w="873759">
                  <a:extLst>
                    <a:ext uri="{9D8B030D-6E8A-4147-A177-3AD203B41FA5}">
                      <a16:colId xmlns:a16="http://schemas.microsoft.com/office/drawing/2014/main" val="3997995227"/>
                    </a:ext>
                  </a:extLst>
                </a:gridCol>
                <a:gridCol w="744495">
                  <a:extLst>
                    <a:ext uri="{9D8B030D-6E8A-4147-A177-3AD203B41FA5}">
                      <a16:colId xmlns:a16="http://schemas.microsoft.com/office/drawing/2014/main" val="411601765"/>
                    </a:ext>
                  </a:extLst>
                </a:gridCol>
              </a:tblGrid>
              <a:tr h="438868">
                <a:tc>
                  <a:txBody>
                    <a:bodyPr/>
                    <a:lstStyle/>
                    <a:p>
                      <a:r>
                        <a:rPr lang="en-GB" sz="1200" i="1" dirty="0">
                          <a:solidFill>
                            <a:srgbClr val="FF0000"/>
                          </a:solidFill>
                        </a:rPr>
                        <a:t>Authorised Use ONLY. Requires a current paid up membership to </a:t>
                      </a:r>
                      <a:r>
                        <a:rPr lang="en-GB" sz="1200" i="1" dirty="0">
                          <a:hlinkClick r:id="rId7"/>
                        </a:rPr>
                        <a:t>www.codesign4all.com</a:t>
                      </a:r>
                      <a:endParaRPr lang="en-GB" sz="1200" i="1" dirty="0"/>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FF0000"/>
                          </a:solidFill>
                        </a:rPr>
                        <a:t>Tool ID 3D1012 – PICK Chart</a:t>
                      </a:r>
                      <a:endParaRPr lang="en-GB" sz="1200" i="1" dirty="0">
                        <a:solidFill>
                          <a:srgbClr val="FF0000"/>
                        </a:solidFill>
                      </a:endParaRP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FF0000"/>
                          </a:solidFill>
                        </a:rPr>
                        <a:t>Version 1.0</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FF0000"/>
                          </a:solidFill>
                        </a:rPr>
                        <a:t>Mar’25</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CF7E99A0-7125-8EB4-641E-1D920416E19F}"/>
              </a:ext>
            </a:extLst>
          </p:cNvPr>
          <p:cNvPicPr>
            <a:picLocks noChangeAspect="1"/>
          </p:cNvPicPr>
          <p:nvPr/>
        </p:nvPicPr>
        <p:blipFill>
          <a:blip r:embed="rId8"/>
          <a:stretch>
            <a:fillRect/>
          </a:stretch>
        </p:blipFill>
        <p:spPr>
          <a:xfrm>
            <a:off x="669724" y="8169145"/>
            <a:ext cx="430921" cy="430921"/>
          </a:xfrm>
          <a:prstGeom prst="rect">
            <a:avLst/>
          </a:prstGeom>
        </p:spPr>
      </p:pic>
      <p:sp>
        <p:nvSpPr>
          <p:cNvPr id="20" name="TextBox 19">
            <a:extLst>
              <a:ext uri="{FF2B5EF4-FFF2-40B4-BE49-F238E27FC236}">
                <a16:creationId xmlns:a16="http://schemas.microsoft.com/office/drawing/2014/main" id="{F572789C-3666-5342-E6DE-3287A551D604}"/>
              </a:ext>
            </a:extLst>
          </p:cNvPr>
          <p:cNvSpPr txBox="1"/>
          <p:nvPr/>
        </p:nvSpPr>
        <p:spPr>
          <a:xfrm>
            <a:off x="1100645" y="8141558"/>
            <a:ext cx="3040793" cy="492443"/>
          </a:xfrm>
          <a:prstGeom prst="rect">
            <a:avLst/>
          </a:prstGeom>
          <a:noFill/>
        </p:spPr>
        <p:txBody>
          <a:bodyPr wrap="square" rtlCol="0">
            <a:spAutoFit/>
          </a:bodyPr>
          <a:lstStyle/>
          <a:p>
            <a:pPr marL="0" marR="0" lvl="0" indent="0" algn="l" defTabSz="901149"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FF0000"/>
                </a:solidFill>
                <a:effectLst/>
                <a:uLnTx/>
                <a:uFillTx/>
                <a:latin typeface="Montserrat Light" panose="00000400000000000000" pitchFamily="2" charset="0"/>
                <a:ea typeface="+mn-ea"/>
                <a:cs typeface="+mn-cs"/>
              </a:rPr>
              <a:t>Co.Design4All Pty Ltd</a:t>
            </a:r>
          </a:p>
          <a:p>
            <a:pPr marL="0" marR="0" lvl="0" indent="0" algn="l" defTabSz="901149"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FF0000"/>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A0B9B4B2-4562-EF43-F143-A8977A4A431A}"/>
              </a:ext>
            </a:extLst>
          </p:cNvPr>
          <p:cNvSpPr txBox="1"/>
          <p:nvPr/>
        </p:nvSpPr>
        <p:spPr>
          <a:xfrm>
            <a:off x="4182463" y="8241635"/>
            <a:ext cx="4195406" cy="492443"/>
          </a:xfrm>
          <a:prstGeom prst="rect">
            <a:avLst/>
          </a:prstGeom>
          <a:noFill/>
        </p:spPr>
        <p:txBody>
          <a:bodyPr wrap="square" rtlCol="0">
            <a:spAutoFit/>
          </a:bodyPr>
          <a:lstStyle/>
          <a:p>
            <a:pPr marL="0" marR="0" lvl="0" indent="0" algn="ctr" defTabSz="901149"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3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3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3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4" name="TextBox 3">
            <a:extLst>
              <a:ext uri="{FF2B5EF4-FFF2-40B4-BE49-F238E27FC236}">
                <a16:creationId xmlns:a16="http://schemas.microsoft.com/office/drawing/2014/main" id="{1968E31E-8A72-F852-6691-823D243EECB7}"/>
              </a:ext>
            </a:extLst>
          </p:cNvPr>
          <p:cNvSpPr txBox="1"/>
          <p:nvPr/>
        </p:nvSpPr>
        <p:spPr>
          <a:xfrm>
            <a:off x="775999" y="6842914"/>
            <a:ext cx="10731420" cy="1392882"/>
          </a:xfrm>
          <a:prstGeom prst="rect">
            <a:avLst/>
          </a:prstGeom>
          <a:noFill/>
        </p:spPr>
        <p:txBody>
          <a:bodyPr wrap="square">
            <a:spAutoFit/>
          </a:bodyPr>
          <a:lstStyle/>
          <a:p>
            <a:pPr marL="0" marR="0" lvl="0" indent="0" algn="l" defTabSz="901149" rtl="0" eaLnBrk="1" fontAlgn="auto" latinLnBrk="0" hangingPunct="1">
              <a:lnSpc>
                <a:spcPct val="100000"/>
              </a:lnSpc>
              <a:spcBef>
                <a:spcPts val="0"/>
              </a:spcBef>
              <a:spcAft>
                <a:spcPts val="0"/>
              </a:spcAft>
              <a:buClrTx/>
              <a:buSzTx/>
              <a:buFontTx/>
              <a:buNone/>
              <a:tabLst/>
              <a:defRPr/>
            </a:pPr>
            <a:r>
              <a:rPr kumimoji="0" lang="en-GB" sz="743" b="0" i="0" u="none" strike="noStrike" kern="1200" cap="none" spc="0" normalizeH="0" baseline="0" noProof="0" dirty="0">
                <a:ln>
                  <a:noFill/>
                </a:ln>
                <a:solidFill>
                  <a:srgbClr val="FF0000"/>
                </a:solidFill>
                <a:effectLst/>
                <a:uLnTx/>
                <a:uFillTx/>
                <a:latin typeface="Montserrat Light" panose="00000400000000000000" pitchFamily="2" charset="0"/>
                <a:ea typeface="Aptos" panose="020B0004020202020204" pitchFamily="34" charset="0"/>
                <a:cs typeface="Aptos" panose="020B0004020202020204" pitchFamily="34" charset="0"/>
              </a:rPr>
              <a:t>Copyright Notice and Disclaimer:</a:t>
            </a:r>
            <a:endParaRPr kumimoji="0" lang="en-AU" sz="1022" b="0" i="0" u="none" strike="noStrike" kern="1200" cap="none" spc="0" normalizeH="0" baseline="0" noProof="0" dirty="0">
              <a:ln>
                <a:noFill/>
              </a:ln>
              <a:solidFill>
                <a:srgbClr val="FF0000"/>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01149" rtl="0" eaLnBrk="1" fontAlgn="auto" latinLnBrk="0" hangingPunct="1">
              <a:lnSpc>
                <a:spcPct val="100000"/>
              </a:lnSpc>
              <a:spcBef>
                <a:spcPts val="0"/>
              </a:spcBef>
              <a:spcAft>
                <a:spcPts val="0"/>
              </a:spcAft>
              <a:buClrTx/>
              <a:buSzTx/>
              <a:buFontTx/>
              <a:buNone/>
              <a:tabLst/>
              <a:defRPr/>
            </a:pPr>
            <a:r>
              <a:rPr kumimoji="0" lang="en-GB" sz="743" b="0" i="0" u="none" strike="noStrike" kern="1200" cap="none" spc="0" normalizeH="0" baseline="0" noProof="0" dirty="0">
                <a:ln>
                  <a:noFill/>
                </a:ln>
                <a:solidFill>
                  <a:srgbClr val="FF0000"/>
                </a:solidFill>
                <a:effectLst/>
                <a:uLnTx/>
                <a:uFillTx/>
                <a:latin typeface="Montserrat Light" panose="00000400000000000000" pitchFamily="2" charset="0"/>
                <a:ea typeface="Aptos" panose="020B0004020202020204" pitchFamily="34" charset="0"/>
                <a:cs typeface="Aptos" panose="020B0004020202020204" pitchFamily="34" charset="0"/>
              </a:rPr>
              <a:t> </a:t>
            </a:r>
            <a:endParaRPr kumimoji="0" lang="en-AU" sz="1022" b="0" i="0" u="none" strike="noStrike" kern="1200" cap="none" spc="0" normalizeH="0" baseline="0" noProof="0" dirty="0">
              <a:ln>
                <a:noFill/>
              </a:ln>
              <a:solidFill>
                <a:srgbClr val="FF0000"/>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01149" rtl="0" eaLnBrk="1" fontAlgn="auto" latinLnBrk="0" hangingPunct="1">
              <a:lnSpc>
                <a:spcPct val="100000"/>
              </a:lnSpc>
              <a:spcBef>
                <a:spcPts val="0"/>
              </a:spcBef>
              <a:spcAft>
                <a:spcPts val="0"/>
              </a:spcAft>
              <a:buClrTx/>
              <a:buSzTx/>
              <a:buFontTx/>
              <a:buNone/>
              <a:tabLst/>
              <a:defRPr/>
            </a:pPr>
            <a:r>
              <a:rPr kumimoji="0" lang="en-GB" sz="743" b="0" i="0" u="none" strike="noStrike" kern="1200" cap="none" spc="0" normalizeH="0" baseline="0" noProof="0" dirty="0">
                <a:ln>
                  <a:noFill/>
                </a:ln>
                <a:solidFill>
                  <a:srgbClr val="FF0000"/>
                </a:solidFill>
                <a:effectLst/>
                <a:uLnTx/>
                <a:uFillTx/>
                <a:latin typeface="Montserrat Light" panose="00000400000000000000" pitchFamily="2" charset="0"/>
                <a:ea typeface="Aptos" panose="020B0004020202020204" pitchFamily="34" charset="0"/>
                <a:cs typeface="Aptos" panose="020B0004020202020204" pitchFamily="34" charset="0"/>
              </a:rPr>
              <a:t>This material is Copyright to Co.Design4All Pty Ltd 2025.  All rights reserved.  The material in this site is intended for general informational use and is not intended to constitute advice.  Co.Design4All accepts no responsibility should any damages be caused to a person or organisation as a result of the use that is made of information provided.  Co.Design4All assumes no responsibility or liability for any errors or omissions in the content of this site, including where original materials attributed to other copyright owners are presented within the tools and templates made available.  All rights to third-party content cited in a tool or template remain with the copyright owner and no infringement of their rights is intended.  The information contained in this site and on the Co.Design4All tools and templates are provided on an “as is”  and “as available” basis with no guarantees of completeness, accuracy, usefulness or timeliness.  Co.Design4All expressly disclaims all conditions, representations and warranties – whether express, implied, statutory or otherwise, including but not limited to, any implied warranty of merchantability, fitness for a particular purpose, or non-infringement of third-party rights.  No advice or information, whether oral or written, obtained by a user from this site will create any warranty not expressly stated herein. This disclaimer also applies to any damage or injury caused by any failure of performance, error, omission, interruption, deletion or delay in operation or transmission, unauthorised access or use of information under any cause of action.</a:t>
            </a:r>
            <a:endParaRPr kumimoji="0" lang="en-AU" sz="1022" b="0" i="0" u="none" strike="noStrike" kern="1200" cap="none" spc="0" normalizeH="0" baseline="0" noProof="0" dirty="0">
              <a:ln>
                <a:noFill/>
              </a:ln>
              <a:solidFill>
                <a:srgbClr val="FF0000"/>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01149" rtl="0" eaLnBrk="1" fontAlgn="auto" latinLnBrk="0" hangingPunct="1">
              <a:lnSpc>
                <a:spcPct val="100000"/>
              </a:lnSpc>
              <a:spcBef>
                <a:spcPts val="0"/>
              </a:spcBef>
              <a:spcAft>
                <a:spcPts val="0"/>
              </a:spcAft>
              <a:buClrTx/>
              <a:buSzTx/>
              <a:buFontTx/>
              <a:buNone/>
              <a:tabLst/>
              <a:defRPr/>
            </a:pPr>
            <a:r>
              <a:rPr kumimoji="0" lang="en-AU" sz="1022" b="0" i="0" u="none" strike="noStrike" kern="1200" cap="none" spc="0" normalizeH="0" baseline="0" noProof="0" dirty="0">
                <a:ln>
                  <a:noFill/>
                </a:ln>
                <a:solidFill>
                  <a:srgbClr val="FF0000"/>
                </a:solidFill>
                <a:effectLst/>
                <a:uLnTx/>
                <a:uFillTx/>
                <a:latin typeface="Montserrat Light" panose="00000400000000000000" pitchFamily="2" charset="0"/>
                <a:ea typeface="Aptos" panose="020B0004020202020204" pitchFamily="34" charset="0"/>
                <a:cs typeface="Aptos" panose="020B0004020202020204" pitchFamily="34" charset="0"/>
              </a:rPr>
              <a:t> </a:t>
            </a:r>
          </a:p>
        </p:txBody>
      </p:sp>
      <p:cxnSp>
        <p:nvCxnSpPr>
          <p:cNvPr id="13" name="Straight Connector 12">
            <a:extLst>
              <a:ext uri="{FF2B5EF4-FFF2-40B4-BE49-F238E27FC236}">
                <a16:creationId xmlns:a16="http://schemas.microsoft.com/office/drawing/2014/main" id="{6CC2EE57-B352-D91A-1CF3-91A432D4C9FC}"/>
              </a:ext>
            </a:extLst>
          </p:cNvPr>
          <p:cNvCxnSpPr>
            <a:cxnSpLocks/>
          </p:cNvCxnSpPr>
          <p:nvPr/>
        </p:nvCxnSpPr>
        <p:spPr>
          <a:xfrm>
            <a:off x="8022" y="713360"/>
            <a:ext cx="1259998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0778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88AC1450-59A3-5D18-AA88-08DDFA0EA5E1}"/>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A97330D9-B282-2563-2368-DA185096D3DD}"/>
              </a:ext>
            </a:extLst>
          </p:cNvPr>
          <p:cNvGraphicFramePr>
            <a:graphicFrameLocks noChangeAspect="1"/>
          </p:cNvGraphicFramePr>
          <p:nvPr>
            <p:custDataLst>
              <p:tags r:id="rId1"/>
            </p:custDataLst>
          </p:nvPr>
        </p:nvGraphicFramePr>
        <p:xfrm>
          <a:off x="731788" y="-1520924"/>
          <a:ext cx="2580" cy="2580"/>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A97330D9-B282-2563-2368-DA185096D3DD}"/>
                          </a:ext>
                        </a:extLst>
                      </p:cNvPr>
                      <p:cNvPicPr/>
                      <p:nvPr/>
                    </p:nvPicPr>
                    <p:blipFill>
                      <a:blip r:embed="rId5"/>
                      <a:stretch>
                        <a:fillRect/>
                      </a:stretch>
                    </p:blipFill>
                    <p:spPr>
                      <a:xfrm>
                        <a:off x="731788" y="-1520924"/>
                        <a:ext cx="2580" cy="2580"/>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0B45B9C2-5481-EBF6-969A-1D30960BFEB7}"/>
              </a:ext>
            </a:extLst>
          </p:cNvPr>
          <p:cNvSpPr>
            <a:spLocks noGrp="1"/>
          </p:cNvSpPr>
          <p:nvPr>
            <p:ph type="sldNum" sz="quarter" idx="12"/>
          </p:nvPr>
        </p:nvSpPr>
        <p:spPr>
          <a:xfrm>
            <a:off x="9075106" y="8123220"/>
            <a:ext cx="2633839" cy="445145"/>
          </a:xfrm>
        </p:spPr>
        <p:txBody>
          <a:bodyPr/>
          <a:lstStyle/>
          <a:p>
            <a:pPr marL="0" marR="0" lvl="0" indent="0" algn="r" defTabSz="901149"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FF0000"/>
                </a:solidFill>
                <a:effectLst/>
                <a:uLnTx/>
                <a:uFillTx/>
                <a:latin typeface="Montserrat Light" panose="00000400000000000000" pitchFamily="2" charset="0"/>
                <a:ea typeface="+mn-ea"/>
                <a:cs typeface="+mn-cs"/>
              </a:rPr>
              <a:t>Page 2 of 2</a:t>
            </a:r>
          </a:p>
        </p:txBody>
      </p:sp>
      <p:pic>
        <p:nvPicPr>
          <p:cNvPr id="8" name="Picture 7" descr="Purple and purple letters on a black background&#10;&#10;Description automatically generated">
            <a:extLst>
              <a:ext uri="{FF2B5EF4-FFF2-40B4-BE49-F238E27FC236}">
                <a16:creationId xmlns:a16="http://schemas.microsoft.com/office/drawing/2014/main" id="{FF6F07F9-AD46-0717-F00A-A36AB77028A5}"/>
              </a:ext>
            </a:extLst>
          </p:cNvPr>
          <p:cNvPicPr>
            <a:picLocks noChangeAspect="1"/>
          </p:cNvPicPr>
          <p:nvPr/>
        </p:nvPicPr>
        <p:blipFill>
          <a:blip r:embed="rId6"/>
          <a:stretch>
            <a:fillRect/>
          </a:stretch>
        </p:blipFill>
        <p:spPr>
          <a:xfrm>
            <a:off x="624467" y="813684"/>
            <a:ext cx="3397907" cy="513092"/>
          </a:xfrm>
          <a:prstGeom prst="rect">
            <a:avLst/>
          </a:prstGeom>
        </p:spPr>
      </p:pic>
      <p:cxnSp>
        <p:nvCxnSpPr>
          <p:cNvPr id="14" name="Straight Connector 13">
            <a:extLst>
              <a:ext uri="{FF2B5EF4-FFF2-40B4-BE49-F238E27FC236}">
                <a16:creationId xmlns:a16="http://schemas.microsoft.com/office/drawing/2014/main" id="{7CCC6123-AAD1-0676-7885-C46057361A3E}"/>
              </a:ext>
            </a:extLst>
          </p:cNvPr>
          <p:cNvCxnSpPr>
            <a:cxnSpLocks/>
          </p:cNvCxnSpPr>
          <p:nvPr/>
        </p:nvCxnSpPr>
        <p:spPr>
          <a:xfrm>
            <a:off x="0" y="8068668"/>
            <a:ext cx="1259998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B22DCF8D-7747-DF50-7C45-122246C09340}"/>
              </a:ext>
            </a:extLst>
          </p:cNvPr>
          <p:cNvGraphicFramePr>
            <a:graphicFrameLocks noGrp="1"/>
          </p:cNvGraphicFramePr>
          <p:nvPr>
            <p:extLst>
              <p:ext uri="{D42A27DB-BD31-4B8C-83A1-F6EECF244321}">
                <p14:modId xmlns:p14="http://schemas.microsoft.com/office/powerpoint/2010/main" val="3849441822"/>
              </p:ext>
            </p:extLst>
          </p:nvPr>
        </p:nvGraphicFramePr>
        <p:xfrm>
          <a:off x="546503" y="204982"/>
          <a:ext cx="11718903" cy="450712"/>
        </p:xfrm>
        <a:graphic>
          <a:graphicData uri="http://schemas.openxmlformats.org/drawingml/2006/table">
            <a:tbl>
              <a:tblPr firstRow="1" bandRow="1">
                <a:tableStyleId>{5940675A-B579-460E-94D1-54222C63F5DA}</a:tableStyleId>
              </a:tblPr>
              <a:tblGrid>
                <a:gridCol w="5312452">
                  <a:extLst>
                    <a:ext uri="{9D8B030D-6E8A-4147-A177-3AD203B41FA5}">
                      <a16:colId xmlns:a16="http://schemas.microsoft.com/office/drawing/2014/main" val="2654935847"/>
                    </a:ext>
                  </a:extLst>
                </a:gridCol>
                <a:gridCol w="4788197">
                  <a:extLst>
                    <a:ext uri="{9D8B030D-6E8A-4147-A177-3AD203B41FA5}">
                      <a16:colId xmlns:a16="http://schemas.microsoft.com/office/drawing/2014/main" val="2219345220"/>
                    </a:ext>
                  </a:extLst>
                </a:gridCol>
                <a:gridCol w="873759">
                  <a:extLst>
                    <a:ext uri="{9D8B030D-6E8A-4147-A177-3AD203B41FA5}">
                      <a16:colId xmlns:a16="http://schemas.microsoft.com/office/drawing/2014/main" val="3997995227"/>
                    </a:ext>
                  </a:extLst>
                </a:gridCol>
                <a:gridCol w="744495">
                  <a:extLst>
                    <a:ext uri="{9D8B030D-6E8A-4147-A177-3AD203B41FA5}">
                      <a16:colId xmlns:a16="http://schemas.microsoft.com/office/drawing/2014/main" val="411601765"/>
                    </a:ext>
                  </a:extLst>
                </a:gridCol>
              </a:tblGrid>
              <a:tr h="438868">
                <a:tc>
                  <a:txBody>
                    <a:bodyPr/>
                    <a:lstStyle/>
                    <a:p>
                      <a:r>
                        <a:rPr lang="en-GB" sz="1200" i="1" dirty="0">
                          <a:solidFill>
                            <a:srgbClr val="FF0000"/>
                          </a:solidFill>
                        </a:rPr>
                        <a:t>Authorised Use ONLY. Requires a current paid up membership to </a:t>
                      </a:r>
                      <a:r>
                        <a:rPr lang="en-GB" sz="1200" i="1" dirty="0">
                          <a:hlinkClick r:id="rId7"/>
                        </a:rPr>
                        <a:t>www.codesign4all.com</a:t>
                      </a:r>
                      <a:endParaRPr lang="en-GB" sz="1200" i="1" dirty="0"/>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FF0000"/>
                          </a:solidFill>
                        </a:rPr>
                        <a:t>Tool ID 3D1012 – PICK Chart</a:t>
                      </a:r>
                      <a:endParaRPr lang="en-GB" sz="1200" i="1" dirty="0">
                        <a:solidFill>
                          <a:srgbClr val="FF0000"/>
                        </a:solidFill>
                      </a:endParaRP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FF0000"/>
                          </a:solidFill>
                        </a:rPr>
                        <a:t>Version 1.0</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FF0000"/>
                          </a:solidFill>
                        </a:rPr>
                        <a:t>Mar’25</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17CC522B-0E38-15C7-0995-430B0C318B66}"/>
              </a:ext>
            </a:extLst>
          </p:cNvPr>
          <p:cNvPicPr>
            <a:picLocks noChangeAspect="1"/>
          </p:cNvPicPr>
          <p:nvPr/>
        </p:nvPicPr>
        <p:blipFill>
          <a:blip r:embed="rId8"/>
          <a:stretch>
            <a:fillRect/>
          </a:stretch>
        </p:blipFill>
        <p:spPr>
          <a:xfrm>
            <a:off x="669724" y="8169145"/>
            <a:ext cx="430921" cy="430921"/>
          </a:xfrm>
          <a:prstGeom prst="rect">
            <a:avLst/>
          </a:prstGeom>
        </p:spPr>
      </p:pic>
      <p:sp>
        <p:nvSpPr>
          <p:cNvPr id="20" name="TextBox 19">
            <a:extLst>
              <a:ext uri="{FF2B5EF4-FFF2-40B4-BE49-F238E27FC236}">
                <a16:creationId xmlns:a16="http://schemas.microsoft.com/office/drawing/2014/main" id="{230E2D95-C864-C80A-CD46-90F7DDB615AE}"/>
              </a:ext>
            </a:extLst>
          </p:cNvPr>
          <p:cNvSpPr txBox="1"/>
          <p:nvPr/>
        </p:nvSpPr>
        <p:spPr>
          <a:xfrm>
            <a:off x="1100645" y="8141558"/>
            <a:ext cx="3040793" cy="492443"/>
          </a:xfrm>
          <a:prstGeom prst="rect">
            <a:avLst/>
          </a:prstGeom>
          <a:noFill/>
        </p:spPr>
        <p:txBody>
          <a:bodyPr wrap="square" rtlCol="0">
            <a:spAutoFit/>
          </a:bodyPr>
          <a:lstStyle/>
          <a:p>
            <a:pPr marL="0" marR="0" lvl="0" indent="0" algn="l" defTabSz="901149"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FF0000"/>
                </a:solidFill>
                <a:effectLst/>
                <a:uLnTx/>
                <a:uFillTx/>
                <a:latin typeface="Montserrat Light" panose="00000400000000000000" pitchFamily="2" charset="0"/>
                <a:ea typeface="+mn-ea"/>
                <a:cs typeface="+mn-cs"/>
              </a:rPr>
              <a:t>Co.Design4All Pty Ltd</a:t>
            </a:r>
          </a:p>
          <a:p>
            <a:pPr marL="0" marR="0" lvl="0" indent="0" algn="l" defTabSz="901149"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FF0000"/>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E6EE7525-F26B-690A-FE64-E192C6A0F9B9}"/>
              </a:ext>
            </a:extLst>
          </p:cNvPr>
          <p:cNvSpPr txBox="1"/>
          <p:nvPr/>
        </p:nvSpPr>
        <p:spPr>
          <a:xfrm>
            <a:off x="4182463" y="8241635"/>
            <a:ext cx="4195406" cy="492443"/>
          </a:xfrm>
          <a:prstGeom prst="rect">
            <a:avLst/>
          </a:prstGeom>
          <a:noFill/>
        </p:spPr>
        <p:txBody>
          <a:bodyPr wrap="square" rtlCol="0">
            <a:spAutoFit/>
          </a:bodyPr>
          <a:lstStyle/>
          <a:p>
            <a:pPr marL="0" marR="0" lvl="0" indent="0" algn="ctr" defTabSz="901149"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3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3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3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cxnSp>
        <p:nvCxnSpPr>
          <p:cNvPr id="13" name="Straight Connector 12">
            <a:extLst>
              <a:ext uri="{FF2B5EF4-FFF2-40B4-BE49-F238E27FC236}">
                <a16:creationId xmlns:a16="http://schemas.microsoft.com/office/drawing/2014/main" id="{5CBE2A65-4624-48B8-1C22-AD6F8B1415C5}"/>
              </a:ext>
            </a:extLst>
          </p:cNvPr>
          <p:cNvCxnSpPr>
            <a:cxnSpLocks/>
          </p:cNvCxnSpPr>
          <p:nvPr/>
        </p:nvCxnSpPr>
        <p:spPr>
          <a:xfrm>
            <a:off x="8022" y="713360"/>
            <a:ext cx="1259998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CECBD56B-5C50-9110-B4BD-01C94E7886EC}"/>
              </a:ext>
            </a:extLst>
          </p:cNvPr>
          <p:cNvSpPr/>
          <p:nvPr/>
        </p:nvSpPr>
        <p:spPr>
          <a:xfrm>
            <a:off x="0" y="1728829"/>
            <a:ext cx="12599988" cy="523221"/>
          </a:xfrm>
          <a:prstGeom prst="rect">
            <a:avLst/>
          </a:prstGeom>
          <a:solidFill>
            <a:schemeClr val="accent6"/>
          </a:solidFill>
          <a:ln w="12700" cap="flat" cmpd="sng" algn="ctr">
            <a:noFill/>
            <a:prstDash val="solid"/>
            <a:miter lim="800000"/>
          </a:ln>
          <a:effectLst/>
        </p:spPr>
        <p:txBody>
          <a:bodyPr rtlCol="0" anchor="ctr"/>
          <a:lstStyle/>
          <a:p>
            <a:pPr marL="0" marR="0" lvl="0" indent="0" algn="ctr" defTabSz="1180239" eaLnBrk="1" fontAlgn="auto" latinLnBrk="0" hangingPunct="1">
              <a:lnSpc>
                <a:spcPct val="100000"/>
              </a:lnSpc>
              <a:spcBef>
                <a:spcPts val="0"/>
              </a:spcBef>
              <a:spcAft>
                <a:spcPts val="0"/>
              </a:spcAft>
              <a:buClrTx/>
              <a:buSzTx/>
              <a:buFontTx/>
              <a:buNone/>
              <a:tabLst/>
              <a:defRPr/>
            </a:pPr>
            <a:endParaRPr kumimoji="0" lang="en-AU" sz="2586" b="0" i="0" u="none" strike="noStrike" kern="0" cap="none" spc="0" normalizeH="0" baseline="0" noProof="0">
              <a:ln>
                <a:noFill/>
              </a:ln>
              <a:solidFill>
                <a:prstClr val="white"/>
              </a:solidFill>
              <a:effectLst/>
              <a:uLnTx/>
              <a:uFillTx/>
            </a:endParaRPr>
          </a:p>
        </p:txBody>
      </p:sp>
      <p:sp>
        <p:nvSpPr>
          <p:cNvPr id="5" name="TextBox 4">
            <a:extLst>
              <a:ext uri="{FF2B5EF4-FFF2-40B4-BE49-F238E27FC236}">
                <a16:creationId xmlns:a16="http://schemas.microsoft.com/office/drawing/2014/main" id="{A39FEBBB-1D4F-AA57-1E40-5B3A545A75AF}"/>
              </a:ext>
            </a:extLst>
          </p:cNvPr>
          <p:cNvSpPr txBox="1"/>
          <p:nvPr/>
        </p:nvSpPr>
        <p:spPr>
          <a:xfrm>
            <a:off x="1175582" y="1732985"/>
            <a:ext cx="9282139" cy="523220"/>
          </a:xfrm>
          <a:prstGeom prst="rect">
            <a:avLst/>
          </a:prstGeom>
          <a:noFill/>
        </p:spPr>
        <p:txBody>
          <a:bodyPr wrap="square">
            <a:spAutoFit/>
          </a:bodyPr>
          <a:lstStyle/>
          <a:p>
            <a:pPr algn="ctr" defTabSz="1180239"/>
            <a:r>
              <a:rPr lang="en-US" sz="2800" b="1" dirty="0">
                <a:solidFill>
                  <a:prstClr val="white"/>
                </a:solidFill>
                <a:latin typeface="Montserrat Light" panose="00000400000000000000" pitchFamily="2" charset="0"/>
              </a:rPr>
              <a:t>PICK Chart</a:t>
            </a:r>
          </a:p>
        </p:txBody>
      </p:sp>
      <p:sp>
        <p:nvSpPr>
          <p:cNvPr id="7" name="TextBox 6">
            <a:extLst>
              <a:ext uri="{FF2B5EF4-FFF2-40B4-BE49-F238E27FC236}">
                <a16:creationId xmlns:a16="http://schemas.microsoft.com/office/drawing/2014/main" id="{8816A978-0607-540F-04BF-22E553267D8A}"/>
              </a:ext>
            </a:extLst>
          </p:cNvPr>
          <p:cNvSpPr txBox="1"/>
          <p:nvPr/>
        </p:nvSpPr>
        <p:spPr>
          <a:xfrm>
            <a:off x="322689" y="2456012"/>
            <a:ext cx="5871924" cy="4616648"/>
          </a:xfrm>
          <a:prstGeom prst="rect">
            <a:avLst/>
          </a:prstGeom>
          <a:noFill/>
        </p:spPr>
        <p:txBody>
          <a:bodyPr wrap="square" lIns="91440" tIns="45720" rIns="91440" bIns="45720" anchor="t">
            <a:spAutoFit/>
          </a:bodyPr>
          <a:lstStyle/>
          <a:p>
            <a:pPr defTabSz="1180239"/>
            <a:r>
              <a:rPr lang="en-GB" sz="1400" dirty="0">
                <a:solidFill>
                  <a:prstClr val="black"/>
                </a:solidFill>
                <a:latin typeface="Montserrat Light"/>
              </a:rPr>
              <a:t>As the name suggests the purpose of a PICK Chart is to rate all of the ideas the process has identified in a way where biggest bang for buck is very evident to the group.</a:t>
            </a:r>
          </a:p>
          <a:p>
            <a:pPr defTabSz="1180239"/>
            <a:endParaRPr lang="en-GB" sz="1400" dirty="0">
              <a:solidFill>
                <a:prstClr val="black"/>
              </a:solidFill>
              <a:latin typeface="Montserrat Light"/>
            </a:endParaRPr>
          </a:p>
          <a:p>
            <a:pPr defTabSz="1180239"/>
            <a:r>
              <a:rPr lang="en-GB" sz="1400" dirty="0">
                <a:solidFill>
                  <a:prstClr val="black"/>
                </a:solidFill>
                <a:latin typeface="Montserrat Light"/>
              </a:rPr>
              <a:t>In order to rate impact, you might want to suggest some evaluation criteria related to the project and score each idea against those criteria before using that data to summarise impact.  This can add more rigour to the analysis.  It is especially useful where large sums of money or big change is involved and where the impact is related to changing an individual life.  If something is easy but makes very little difference to length of life or disease state it might not be particularly effective.</a:t>
            </a:r>
          </a:p>
          <a:p>
            <a:pPr defTabSz="1180239"/>
            <a:endParaRPr lang="en-GB" sz="1400" dirty="0">
              <a:solidFill>
                <a:prstClr val="black"/>
              </a:solidFill>
              <a:latin typeface="Montserrat Light"/>
            </a:endParaRPr>
          </a:p>
          <a:p>
            <a:pPr defTabSz="1180239"/>
            <a:r>
              <a:rPr lang="en-GB" sz="1400" dirty="0">
                <a:solidFill>
                  <a:prstClr val="black"/>
                </a:solidFill>
                <a:latin typeface="Montserrat Light"/>
              </a:rPr>
              <a:t>To assess the ease of implementation things like time involved, costs, the need to develop new systems or technology, to change legislation, to acquire new skills or pool funds in new ways could be the sorts of criteria used.</a:t>
            </a:r>
          </a:p>
          <a:p>
            <a:pPr defTabSz="1180239"/>
            <a:endParaRPr lang="en-GB" sz="1400" dirty="0">
              <a:solidFill>
                <a:prstClr val="black"/>
              </a:solidFill>
              <a:latin typeface="Montserrat Light"/>
            </a:endParaRPr>
          </a:p>
          <a:p>
            <a:pPr defTabSz="1180239"/>
            <a:r>
              <a:rPr lang="en-GB" sz="1400" dirty="0">
                <a:solidFill>
                  <a:prstClr val="black"/>
                </a:solidFill>
                <a:latin typeface="Montserrat Light"/>
              </a:rPr>
              <a:t>Once you have a sense of what will feed into your impact and ease ratings you can then simply plot each project on a 2 x two matrix like the one to </a:t>
            </a:r>
            <a:r>
              <a:rPr lang="en-GB" sz="1400">
                <a:solidFill>
                  <a:prstClr val="black"/>
                </a:solidFill>
                <a:latin typeface="Montserrat Light"/>
              </a:rPr>
              <a:t>the right.</a:t>
            </a:r>
            <a:endParaRPr lang="en-GB" sz="1400" dirty="0">
              <a:solidFill>
                <a:prstClr val="black"/>
              </a:solidFill>
              <a:latin typeface="Montserrat Light"/>
            </a:endParaRPr>
          </a:p>
        </p:txBody>
      </p:sp>
      <p:pic>
        <p:nvPicPr>
          <p:cNvPr id="9" name="Picture 8">
            <a:extLst>
              <a:ext uri="{FF2B5EF4-FFF2-40B4-BE49-F238E27FC236}">
                <a16:creationId xmlns:a16="http://schemas.microsoft.com/office/drawing/2014/main" id="{3B6FC4DA-4707-DC57-2721-51D0C261788D}"/>
              </a:ext>
            </a:extLst>
          </p:cNvPr>
          <p:cNvPicPr>
            <a:picLocks noChangeAspect="1"/>
          </p:cNvPicPr>
          <p:nvPr/>
        </p:nvPicPr>
        <p:blipFill>
          <a:blip r:embed="rId10"/>
          <a:srcRect b="666"/>
          <a:stretch/>
        </p:blipFill>
        <p:spPr>
          <a:xfrm>
            <a:off x="6545007" y="2878090"/>
            <a:ext cx="5636189" cy="4015770"/>
          </a:xfrm>
          <a:prstGeom prst="rect">
            <a:avLst/>
          </a:prstGeom>
        </p:spPr>
      </p:pic>
    </p:spTree>
    <p:extLst>
      <p:ext uri="{BB962C8B-B14F-4D97-AF65-F5344CB8AC3E}">
        <p14:creationId xmlns:p14="http://schemas.microsoft.com/office/powerpoint/2010/main" val="252109172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Office 2013 - 2022 Theme">
  <a:themeElements>
    <a:clrScheme name="Codesign4all">
      <a:dk1>
        <a:srgbClr val="002BAB"/>
      </a:dk1>
      <a:lt1>
        <a:srgbClr val="1340CA"/>
      </a:lt1>
      <a:dk2>
        <a:srgbClr val="3D69EB"/>
      </a:dk2>
      <a:lt2>
        <a:srgbClr val="6688F0"/>
      </a:lt2>
      <a:accent1>
        <a:srgbClr val="91A9F1"/>
      </a:accent1>
      <a:accent2>
        <a:srgbClr val="A71BD5"/>
      </a:accent2>
      <a:accent3>
        <a:srgbClr val="C649ED"/>
      </a:accent3>
      <a:accent4>
        <a:srgbClr val="DA77F9"/>
      </a:accent4>
      <a:accent5>
        <a:srgbClr val="DB97F0"/>
      </a:accent5>
      <a:accent6>
        <a:srgbClr val="DD5522"/>
      </a:accent6>
      <a:hlink>
        <a:srgbClr val="F6865D"/>
      </a:hlink>
      <a:folHlink>
        <a:srgbClr val="FFA280"/>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61dd04b6-279c-4608-bcae-c6f797ec6fda" xsi:nil="true"/>
    <lcf76f155ced4ddcb4097134ff3c332f xmlns="8e834e17-2d57-44e8-b92c-93935abe7473">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4F5B8D2CDD4FD4B9BDF9F415E01C7F8" ma:contentTypeVersion="15" ma:contentTypeDescription="Create a new document." ma:contentTypeScope="" ma:versionID="2c31961db15b97ae0fb3cafe20ef5c99">
  <xsd:schema xmlns:xsd="http://www.w3.org/2001/XMLSchema" xmlns:xs="http://www.w3.org/2001/XMLSchema" xmlns:p="http://schemas.microsoft.com/office/2006/metadata/properties" xmlns:ns2="8e834e17-2d57-44e8-b92c-93935abe7473" xmlns:ns3="61dd04b6-279c-4608-bcae-c6f797ec6fda" targetNamespace="http://schemas.microsoft.com/office/2006/metadata/properties" ma:root="true" ma:fieldsID="af36741d0b94bea5b615e321649950d3" ns2:_="" ns3:_="">
    <xsd:import namespace="8e834e17-2d57-44e8-b92c-93935abe7473"/>
    <xsd:import namespace="61dd04b6-279c-4608-bcae-c6f797ec6fd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DateTaken"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834e17-2d57-44e8-b92c-93935abe74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5869e636-93e2-4605-bf39-1523a99a2699"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1dd04b6-279c-4608-bcae-c6f797ec6fda"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7c18d78e-44d1-4292-a592-ea052c8232f5}" ma:internalName="TaxCatchAll" ma:showField="CatchAllData" ma:web="61dd04b6-279c-4608-bcae-c6f797ec6fd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83A96B2-CD81-4332-9ED1-591449DFD842}">
  <ds:schemaRefs>
    <ds:schemaRef ds:uri="http://purl.org/dc/dcmitype/"/>
    <ds:schemaRef ds:uri="http://schemas.microsoft.com/office/2006/documentManagement/types"/>
    <ds:schemaRef ds:uri="http://schemas.microsoft.com/office/infopath/2007/PartnerControls"/>
    <ds:schemaRef ds:uri="http://purl.org/dc/terms/"/>
    <ds:schemaRef ds:uri="http://schemas.openxmlformats.org/package/2006/metadata/core-properties"/>
    <ds:schemaRef ds:uri="http://schemas.microsoft.com/office/2006/metadata/properties"/>
    <ds:schemaRef ds:uri="http://purl.org/dc/elements/1.1/"/>
    <ds:schemaRef ds:uri="http://www.w3.org/XML/1998/namespace"/>
    <ds:schemaRef ds:uri="4fa68556-e527-41a8-8fe0-ca53270d6849"/>
    <ds:schemaRef ds:uri="3b86de50-e94e-4e35-ab30-83628ca558a0"/>
    <ds:schemaRef ds:uri="http://schemas.microsoft.com/sharepoint/v3"/>
    <ds:schemaRef ds:uri="41b8be0b-f50d-4aa7-86f0-45b40eee9fc5"/>
    <ds:schemaRef ds:uri="37949414-87cc-4b5c-94ba-0066ba653d95"/>
  </ds:schemaRefs>
</ds:datastoreItem>
</file>

<file path=customXml/itemProps2.xml><?xml version="1.0" encoding="utf-8"?>
<ds:datastoreItem xmlns:ds="http://schemas.openxmlformats.org/officeDocument/2006/customXml" ds:itemID="{92155CBA-CF81-4B3F-AE09-7EC588D0FB8C}"/>
</file>

<file path=customXml/itemProps3.xml><?xml version="1.0" encoding="utf-8"?>
<ds:datastoreItem xmlns:ds="http://schemas.openxmlformats.org/officeDocument/2006/customXml" ds:itemID="{4FCBA61F-F064-470B-A30C-BB5167BDDAF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91</TotalTime>
  <Words>670</Words>
  <Application>Microsoft Office PowerPoint</Application>
  <PresentationFormat>Custom</PresentationFormat>
  <Paragraphs>41</Paragraphs>
  <Slides>2</Slides>
  <Notes>2</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2</vt:i4>
      </vt:variant>
    </vt:vector>
  </HeadingPairs>
  <TitlesOfParts>
    <vt:vector size="10" baseType="lpstr">
      <vt:lpstr>Aptos</vt:lpstr>
      <vt:lpstr>Arial</vt:lpstr>
      <vt:lpstr>Calibri</vt:lpstr>
      <vt:lpstr>Calibri Light</vt:lpstr>
      <vt:lpstr>Montserrat</vt:lpstr>
      <vt:lpstr>Montserrat Light</vt:lpstr>
      <vt:lpstr>1_Office 2013 - 2022 Theme</vt:lpstr>
      <vt:lpstr>think-cell Slide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Natasha Doherty</dc:creator>
  <cp:lastModifiedBy>Natasha Doherty</cp:lastModifiedBy>
  <cp:revision>14</cp:revision>
  <dcterms:created xsi:type="dcterms:W3CDTF">2024-10-22T06:55:56Z</dcterms:created>
  <dcterms:modified xsi:type="dcterms:W3CDTF">2025-04-28T01:18:06Z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0x01010004F5B8D2CDD4FD4B9BDF9F415E01C7F8</vt:lpwstr>
  </property>
  <property fmtid="{D5CDD505-2E9C-101B-9397-08002B2CF9AE}" pid="3" name="MediaServiceImageTags">
    <vt:lpwstr/>
  </property>
  <property fmtid="{D5CDD505-2E9C-101B-9397-08002B2CF9AE}" pid="4" name="Order">
    <vt:r8>1107300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