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B64A"/>
    <a:srgbClr val="257B34"/>
    <a:srgbClr val="F3FBF4"/>
    <a:srgbClr val="D2F2D7"/>
    <a:srgbClr val="76D886"/>
    <a:srgbClr val="1661D5"/>
    <a:srgbClr val="D2E1FA"/>
    <a:srgbClr val="E8F0FC"/>
    <a:srgbClr val="F0E9CC"/>
    <a:srgbClr val="DACA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464C9B-26B4-4B26-A3EF-321BD7EA22A0}" v="1" dt="2025-04-28T01:24:58.6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8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sha Doherty" userId="2f65fbf4-2eeb-41a6-a4bf-8744b8cf020e" providerId="ADAL" clId="{32464C9B-26B4-4B26-A3EF-321BD7EA22A0}"/>
    <pc:docChg chg="custSel modSld">
      <pc:chgData name="Natasha Doherty" userId="2f65fbf4-2eeb-41a6-a4bf-8744b8cf020e" providerId="ADAL" clId="{32464C9B-26B4-4B26-A3EF-321BD7EA22A0}" dt="2025-04-28T01:26:51.180" v="145" actId="20577"/>
      <pc:docMkLst>
        <pc:docMk/>
      </pc:docMkLst>
      <pc:sldChg chg="modSp mod">
        <pc:chgData name="Natasha Doherty" userId="2f65fbf4-2eeb-41a6-a4bf-8744b8cf020e" providerId="ADAL" clId="{32464C9B-26B4-4B26-A3EF-321BD7EA22A0}" dt="2025-04-28T01:25:08.082" v="126" actId="20577"/>
        <pc:sldMkLst>
          <pc:docMk/>
          <pc:sldMk cId="4010778841" sldId="258"/>
        </pc:sldMkLst>
        <pc:graphicFrameChg chg="mod modGraphic">
          <ac:chgData name="Natasha Doherty" userId="2f65fbf4-2eeb-41a6-a4bf-8744b8cf020e" providerId="ADAL" clId="{32464C9B-26B4-4B26-A3EF-321BD7EA22A0}" dt="2025-04-28T01:25:08.082" v="126" actId="2057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32464C9B-26B4-4B26-A3EF-321BD7EA22A0}" dt="2025-04-28T01:23:18.605" v="34" actId="20577"/>
          <ac:graphicFrameMkLst>
            <pc:docMk/>
            <pc:sldMk cId="4010778841" sldId="258"/>
            <ac:graphicFrameMk id="17" creationId="{61FFC170-F895-5834-DC1D-D3303407BE54}"/>
          </ac:graphicFrameMkLst>
        </pc:graphicFrameChg>
      </pc:sldChg>
      <pc:sldChg chg="delSp modSp mod">
        <pc:chgData name="Natasha Doherty" userId="2f65fbf4-2eeb-41a6-a4bf-8744b8cf020e" providerId="ADAL" clId="{32464C9B-26B4-4B26-A3EF-321BD7EA22A0}" dt="2025-04-28T01:26:51.180" v="145" actId="20577"/>
        <pc:sldMkLst>
          <pc:docMk/>
          <pc:sldMk cId="2521091727" sldId="260"/>
        </pc:sldMkLst>
        <pc:spChg chg="mod">
          <ac:chgData name="Natasha Doherty" userId="2f65fbf4-2eeb-41a6-a4bf-8744b8cf020e" providerId="ADAL" clId="{32464C9B-26B4-4B26-A3EF-321BD7EA22A0}" dt="2025-04-28T01:24:27.499" v="122" actId="20577"/>
          <ac:spMkLst>
            <pc:docMk/>
            <pc:sldMk cId="2521091727" sldId="260"/>
            <ac:spMk id="5" creationId="{A39FEBBB-1D4F-AA57-1E40-5B3A545A75AF}"/>
          </ac:spMkLst>
        </pc:spChg>
        <pc:spChg chg="mod">
          <ac:chgData name="Natasha Doherty" userId="2f65fbf4-2eeb-41a6-a4bf-8744b8cf020e" providerId="ADAL" clId="{32464C9B-26B4-4B26-A3EF-321BD7EA22A0}" dt="2025-04-28T01:26:51.180" v="145" actId="20577"/>
          <ac:spMkLst>
            <pc:docMk/>
            <pc:sldMk cId="2521091727" sldId="260"/>
            <ac:spMk id="7" creationId="{8816A978-0607-540F-04BF-22E553267D8A}"/>
          </ac:spMkLst>
        </pc:spChg>
        <pc:graphicFrameChg chg="modGraphic">
          <ac:chgData name="Natasha Doherty" userId="2f65fbf4-2eeb-41a6-a4bf-8744b8cf020e" providerId="ADAL" clId="{32464C9B-26B4-4B26-A3EF-321BD7EA22A0}" dt="2025-04-28T01:24:17.649" v="99" actId="20577"/>
          <ac:graphicFrameMkLst>
            <pc:docMk/>
            <pc:sldMk cId="2521091727" sldId="260"/>
            <ac:graphicFrameMk id="17" creationId="{B22DCF8D-7747-DF50-7C45-122246C09340}"/>
          </ac:graphicFrameMkLst>
        </pc:graphicFrameChg>
        <pc:picChg chg="del">
          <ac:chgData name="Natasha Doherty" userId="2f65fbf4-2eeb-41a6-a4bf-8744b8cf020e" providerId="ADAL" clId="{32464C9B-26B4-4B26-A3EF-321BD7EA22A0}" dt="2025-04-28T01:24:30.879" v="123" actId="478"/>
          <ac:picMkLst>
            <pc:docMk/>
            <pc:sldMk cId="2521091727" sldId="260"/>
            <ac:picMk id="9" creationId="{3B6FC4DA-4707-DC57-2721-51D0C261788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28/04/2025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1143000"/>
            <a:ext cx="43180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8CE60-A0D6-4020-9013-CFBAD2BD8B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99CC8C-43BD-5529-C186-2524D4EDCD38}"/>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320BDDD4-F40A-A7DA-A3F8-DFB07B5A17E3}"/>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40D41EF6-9B95-35A6-1DC5-455CAEB17C44}"/>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247304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315"/>
            </a:lvl1pPr>
          </a:lstStyle>
          <a:p>
            <a:r>
              <a:rPr lang="en-US"/>
              <a:t>Click to edit Master title style</a:t>
            </a:r>
          </a:p>
        </p:txBody>
      </p:sp>
      <p:sp>
        <p:nvSpPr>
          <p:cNvPr id="3" name="Subtitle 2"/>
          <p:cNvSpPr>
            <a:spLocks noGrp="1"/>
          </p:cNvSpPr>
          <p:nvPr>
            <p:ph type="subTitle" idx="1"/>
          </p:nvPr>
        </p:nvSpPr>
        <p:spPr>
          <a:xfrm>
            <a:off x="1575002" y="4726842"/>
            <a:ext cx="9449991" cy="2172804"/>
          </a:xfrm>
        </p:spPr>
        <p:txBody>
          <a:bodyPr/>
          <a:lstStyle>
            <a:lvl1pPr marL="0" indent="0" algn="ctr">
              <a:buNone/>
              <a:defRPr sz="2926"/>
            </a:lvl1pPr>
            <a:lvl2pPr marL="557381" indent="0" algn="ctr">
              <a:buNone/>
              <a:defRPr sz="2438"/>
            </a:lvl2pPr>
            <a:lvl3pPr marL="1114760" indent="0" algn="ctr">
              <a:buNone/>
              <a:defRPr sz="2195"/>
            </a:lvl3pPr>
            <a:lvl4pPr marL="1672141" indent="0" algn="ctr">
              <a:buNone/>
              <a:defRPr sz="1951"/>
            </a:lvl4pPr>
            <a:lvl5pPr marL="2229522" indent="0" algn="ctr">
              <a:buNone/>
              <a:defRPr sz="1951"/>
            </a:lvl5pPr>
            <a:lvl6pPr marL="2786902" indent="0" algn="ctr">
              <a:buNone/>
              <a:defRPr sz="1951"/>
            </a:lvl6pPr>
            <a:lvl7pPr marL="3344282" indent="0" algn="ctr">
              <a:buNone/>
              <a:defRPr sz="1951"/>
            </a:lvl7pPr>
            <a:lvl8pPr marL="3901663" indent="0" algn="ctr">
              <a:buNone/>
              <a:defRPr sz="1951"/>
            </a:lvl8pPr>
            <a:lvl9pPr marL="4459042" indent="0" algn="ctr">
              <a:buNone/>
              <a:defRPr sz="1951"/>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377210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140764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74485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28079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41"/>
            <a:ext cx="10867490" cy="3743557"/>
          </a:xfrm>
        </p:spPr>
        <p:txBody>
          <a:bodyPr anchor="b"/>
          <a:lstStyle>
            <a:lvl1pPr>
              <a:defRPr sz="7315"/>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2926">
                <a:solidFill>
                  <a:schemeClr val="tx1"/>
                </a:solidFill>
              </a:defRPr>
            </a:lvl1pPr>
            <a:lvl2pPr marL="557381" indent="0">
              <a:buNone/>
              <a:defRPr sz="2438">
                <a:solidFill>
                  <a:schemeClr val="tx1">
                    <a:tint val="75000"/>
                  </a:schemeClr>
                </a:solidFill>
              </a:defRPr>
            </a:lvl2pPr>
            <a:lvl3pPr marL="1114760" indent="0">
              <a:buNone/>
              <a:defRPr sz="2195">
                <a:solidFill>
                  <a:schemeClr val="tx1">
                    <a:tint val="75000"/>
                  </a:schemeClr>
                </a:solidFill>
              </a:defRPr>
            </a:lvl3pPr>
            <a:lvl4pPr marL="1672141" indent="0">
              <a:buNone/>
              <a:defRPr sz="1951">
                <a:solidFill>
                  <a:schemeClr val="tx1">
                    <a:tint val="75000"/>
                  </a:schemeClr>
                </a:solidFill>
              </a:defRPr>
            </a:lvl4pPr>
            <a:lvl5pPr marL="2229522" indent="0">
              <a:buNone/>
              <a:defRPr sz="1951">
                <a:solidFill>
                  <a:schemeClr val="tx1">
                    <a:tint val="75000"/>
                  </a:schemeClr>
                </a:solidFill>
              </a:defRPr>
            </a:lvl5pPr>
            <a:lvl6pPr marL="2786902" indent="0">
              <a:buNone/>
              <a:defRPr sz="1951">
                <a:solidFill>
                  <a:schemeClr val="tx1">
                    <a:tint val="75000"/>
                  </a:schemeClr>
                </a:solidFill>
              </a:defRPr>
            </a:lvl6pPr>
            <a:lvl7pPr marL="3344282" indent="0">
              <a:buNone/>
              <a:defRPr sz="1951">
                <a:solidFill>
                  <a:schemeClr val="tx1">
                    <a:tint val="75000"/>
                  </a:schemeClr>
                </a:solidFill>
              </a:defRPr>
            </a:lvl7pPr>
            <a:lvl8pPr marL="3901663" indent="0">
              <a:buNone/>
              <a:defRPr sz="1951">
                <a:solidFill>
                  <a:schemeClr val="tx1">
                    <a:tint val="75000"/>
                  </a:schemeClr>
                </a:solidFill>
              </a:defRPr>
            </a:lvl8pPr>
            <a:lvl9pPr marL="4459042" indent="0">
              <a:buNone/>
              <a:defRPr sz="195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010827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7"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342618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6"/>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5" y="2206137"/>
            <a:ext cx="5330385" cy="1081194"/>
          </a:xfrm>
        </p:spPr>
        <p:txBody>
          <a:bodyPr anchor="b"/>
          <a:lstStyle>
            <a:lvl1pPr marL="0" indent="0">
              <a:buNone/>
              <a:defRPr sz="2926" b="1"/>
            </a:lvl1pPr>
            <a:lvl2pPr marL="557381" indent="0">
              <a:buNone/>
              <a:defRPr sz="2438" b="1"/>
            </a:lvl2pPr>
            <a:lvl3pPr marL="1114760" indent="0">
              <a:buNone/>
              <a:defRPr sz="2195" b="1"/>
            </a:lvl3pPr>
            <a:lvl4pPr marL="1672141" indent="0">
              <a:buNone/>
              <a:defRPr sz="1951" b="1"/>
            </a:lvl4pPr>
            <a:lvl5pPr marL="2229522" indent="0">
              <a:buNone/>
              <a:defRPr sz="1951" b="1"/>
            </a:lvl5pPr>
            <a:lvl6pPr marL="2786902" indent="0">
              <a:buNone/>
              <a:defRPr sz="1951" b="1"/>
            </a:lvl6pPr>
            <a:lvl7pPr marL="3344282" indent="0">
              <a:buNone/>
              <a:defRPr sz="1951" b="1"/>
            </a:lvl7pPr>
            <a:lvl8pPr marL="3901663" indent="0">
              <a:buNone/>
              <a:defRPr sz="1951" b="1"/>
            </a:lvl8pPr>
            <a:lvl9pPr marL="4459042" indent="0">
              <a:buNone/>
              <a:defRPr sz="1951" b="1"/>
            </a:lvl9pPr>
          </a:lstStyle>
          <a:p>
            <a:pPr lvl="0"/>
            <a:r>
              <a:rPr lang="en-US"/>
              <a:t>Click to edit Master text styles</a:t>
            </a:r>
          </a:p>
        </p:txBody>
      </p:sp>
      <p:sp>
        <p:nvSpPr>
          <p:cNvPr id="4" name="Content Placeholder 3"/>
          <p:cNvSpPr>
            <a:spLocks noGrp="1"/>
          </p:cNvSpPr>
          <p:nvPr>
            <p:ph sz="half" idx="2"/>
          </p:nvPr>
        </p:nvSpPr>
        <p:spPr>
          <a:xfrm>
            <a:off x="867895" y="3287333"/>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2926" b="1"/>
            </a:lvl1pPr>
            <a:lvl2pPr marL="557381" indent="0">
              <a:buNone/>
              <a:defRPr sz="2438" b="1"/>
            </a:lvl2pPr>
            <a:lvl3pPr marL="1114760" indent="0">
              <a:buNone/>
              <a:defRPr sz="2195" b="1"/>
            </a:lvl3pPr>
            <a:lvl4pPr marL="1672141" indent="0">
              <a:buNone/>
              <a:defRPr sz="1951" b="1"/>
            </a:lvl4pPr>
            <a:lvl5pPr marL="2229522" indent="0">
              <a:buNone/>
              <a:defRPr sz="1951" b="1"/>
            </a:lvl5pPr>
            <a:lvl6pPr marL="2786902" indent="0">
              <a:buNone/>
              <a:defRPr sz="1951" b="1"/>
            </a:lvl6pPr>
            <a:lvl7pPr marL="3344282" indent="0">
              <a:buNone/>
              <a:defRPr sz="1951" b="1"/>
            </a:lvl7pPr>
            <a:lvl8pPr marL="3901663" indent="0">
              <a:buNone/>
              <a:defRPr sz="1951" b="1"/>
            </a:lvl8pPr>
            <a:lvl9pPr marL="4459042" indent="0">
              <a:buNone/>
              <a:defRPr sz="1951" b="1"/>
            </a:lvl9pPr>
          </a:lstStyle>
          <a:p>
            <a:pPr lvl="0"/>
            <a:r>
              <a:rPr lang="en-US"/>
              <a:t>Click to edit Master text styles</a:t>
            </a:r>
          </a:p>
        </p:txBody>
      </p:sp>
      <p:sp>
        <p:nvSpPr>
          <p:cNvPr id="6" name="Content Placeholder 5"/>
          <p:cNvSpPr>
            <a:spLocks noGrp="1"/>
          </p:cNvSpPr>
          <p:nvPr>
            <p:ph sz="quarter" idx="4"/>
          </p:nvPr>
        </p:nvSpPr>
        <p:spPr>
          <a:xfrm>
            <a:off x="6378745" y="3287333"/>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091900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38135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05029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1" y="599969"/>
            <a:ext cx="4063824" cy="2099892"/>
          </a:xfrm>
        </p:spPr>
        <p:txBody>
          <a:bodyPr anchor="b"/>
          <a:lstStyle>
            <a:lvl1pPr>
              <a:defRPr sz="3900"/>
            </a:lvl1pPr>
          </a:lstStyle>
          <a:p>
            <a:r>
              <a:rPr lang="en-US"/>
              <a:t>Click to edit Master title style</a:t>
            </a:r>
          </a:p>
        </p:txBody>
      </p:sp>
      <p:sp>
        <p:nvSpPr>
          <p:cNvPr id="3" name="Content Placeholder 2"/>
          <p:cNvSpPr>
            <a:spLocks noGrp="1"/>
          </p:cNvSpPr>
          <p:nvPr>
            <p:ph idx="1"/>
          </p:nvPr>
        </p:nvSpPr>
        <p:spPr>
          <a:xfrm>
            <a:off x="5356636" y="1295772"/>
            <a:ext cx="6378744" cy="6395505"/>
          </a:xfrm>
        </p:spPr>
        <p:txBody>
          <a:bodyPr/>
          <a:lstStyle>
            <a:lvl1pPr>
              <a:defRPr sz="3900"/>
            </a:lvl1pPr>
            <a:lvl2pPr>
              <a:defRPr sz="3413"/>
            </a:lvl2pPr>
            <a:lvl3pPr>
              <a:defRPr sz="2926"/>
            </a:lvl3pPr>
            <a:lvl4pPr>
              <a:defRPr sz="2438"/>
            </a:lvl4pPr>
            <a:lvl5pPr>
              <a:defRPr sz="2438"/>
            </a:lvl5pPr>
            <a:lvl6pPr>
              <a:defRPr sz="2438"/>
            </a:lvl6pPr>
            <a:lvl7pPr>
              <a:defRPr sz="2438"/>
            </a:lvl7pPr>
            <a:lvl8pPr>
              <a:defRPr sz="2438"/>
            </a:lvl8pPr>
            <a:lvl9pPr>
              <a:defRPr sz="243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1" y="2699863"/>
            <a:ext cx="4063824" cy="5001826"/>
          </a:xfrm>
        </p:spPr>
        <p:txBody>
          <a:bodyPr/>
          <a:lstStyle>
            <a:lvl1pPr marL="0" indent="0">
              <a:buNone/>
              <a:defRPr sz="1951"/>
            </a:lvl1pPr>
            <a:lvl2pPr marL="557381" indent="0">
              <a:buNone/>
              <a:defRPr sz="1707"/>
            </a:lvl2pPr>
            <a:lvl3pPr marL="1114760" indent="0">
              <a:buNone/>
              <a:defRPr sz="1463"/>
            </a:lvl3pPr>
            <a:lvl4pPr marL="1672141" indent="0">
              <a:buNone/>
              <a:defRPr sz="1219"/>
            </a:lvl4pPr>
            <a:lvl5pPr marL="2229522" indent="0">
              <a:buNone/>
              <a:defRPr sz="1219"/>
            </a:lvl5pPr>
            <a:lvl6pPr marL="2786902" indent="0">
              <a:buNone/>
              <a:defRPr sz="1219"/>
            </a:lvl6pPr>
            <a:lvl7pPr marL="3344282" indent="0">
              <a:buNone/>
              <a:defRPr sz="1219"/>
            </a:lvl7pPr>
            <a:lvl8pPr marL="3901663" indent="0">
              <a:buNone/>
              <a:defRPr sz="1219"/>
            </a:lvl8pPr>
            <a:lvl9pPr marL="4459042" indent="0">
              <a:buNone/>
              <a:defRPr sz="1219"/>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04075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1" y="599969"/>
            <a:ext cx="4063824" cy="2099892"/>
          </a:xfrm>
        </p:spPr>
        <p:txBody>
          <a:bodyPr anchor="b"/>
          <a:lstStyle>
            <a:lvl1pPr>
              <a:defRPr sz="3900"/>
            </a:lvl1pPr>
          </a:lstStyle>
          <a:p>
            <a:r>
              <a:rPr lang="en-US"/>
              <a:t>Click to edit Master title style</a:t>
            </a:r>
          </a:p>
        </p:txBody>
      </p:sp>
      <p:sp>
        <p:nvSpPr>
          <p:cNvPr id="3" name="Picture Placeholder 2"/>
          <p:cNvSpPr>
            <a:spLocks noGrp="1" noChangeAspect="1"/>
          </p:cNvSpPr>
          <p:nvPr>
            <p:ph type="pic" idx="1"/>
          </p:nvPr>
        </p:nvSpPr>
        <p:spPr>
          <a:xfrm>
            <a:off x="5356636" y="1295772"/>
            <a:ext cx="6378744" cy="6395505"/>
          </a:xfrm>
        </p:spPr>
        <p:txBody>
          <a:bodyPr anchor="t"/>
          <a:lstStyle>
            <a:lvl1pPr marL="0" indent="0">
              <a:buNone/>
              <a:defRPr sz="3900"/>
            </a:lvl1pPr>
            <a:lvl2pPr marL="557381" indent="0">
              <a:buNone/>
              <a:defRPr sz="3413"/>
            </a:lvl2pPr>
            <a:lvl3pPr marL="1114760" indent="0">
              <a:buNone/>
              <a:defRPr sz="2926"/>
            </a:lvl3pPr>
            <a:lvl4pPr marL="1672141" indent="0">
              <a:buNone/>
              <a:defRPr sz="2438"/>
            </a:lvl4pPr>
            <a:lvl5pPr marL="2229522" indent="0">
              <a:buNone/>
              <a:defRPr sz="2438"/>
            </a:lvl5pPr>
            <a:lvl6pPr marL="2786902" indent="0">
              <a:buNone/>
              <a:defRPr sz="2438"/>
            </a:lvl6pPr>
            <a:lvl7pPr marL="3344282" indent="0">
              <a:buNone/>
              <a:defRPr sz="2438"/>
            </a:lvl7pPr>
            <a:lvl8pPr marL="3901663" indent="0">
              <a:buNone/>
              <a:defRPr sz="2438"/>
            </a:lvl8pPr>
            <a:lvl9pPr marL="4459042" indent="0">
              <a:buNone/>
              <a:defRPr sz="2438"/>
            </a:lvl9pPr>
          </a:lstStyle>
          <a:p>
            <a:r>
              <a:rPr lang="en-US"/>
              <a:t>Click icon to add picture</a:t>
            </a:r>
          </a:p>
        </p:txBody>
      </p:sp>
      <p:sp>
        <p:nvSpPr>
          <p:cNvPr id="4" name="Text Placeholder 3"/>
          <p:cNvSpPr>
            <a:spLocks noGrp="1"/>
          </p:cNvSpPr>
          <p:nvPr>
            <p:ph type="body" sz="half" idx="2"/>
          </p:nvPr>
        </p:nvSpPr>
        <p:spPr>
          <a:xfrm>
            <a:off x="867891" y="2699863"/>
            <a:ext cx="4063824" cy="5001826"/>
          </a:xfrm>
        </p:spPr>
        <p:txBody>
          <a:bodyPr/>
          <a:lstStyle>
            <a:lvl1pPr marL="0" indent="0">
              <a:buNone/>
              <a:defRPr sz="1951"/>
            </a:lvl1pPr>
            <a:lvl2pPr marL="557381" indent="0">
              <a:buNone/>
              <a:defRPr sz="1707"/>
            </a:lvl2pPr>
            <a:lvl3pPr marL="1114760" indent="0">
              <a:buNone/>
              <a:defRPr sz="1463"/>
            </a:lvl3pPr>
            <a:lvl4pPr marL="1672141" indent="0">
              <a:buNone/>
              <a:defRPr sz="1219"/>
            </a:lvl4pPr>
            <a:lvl5pPr marL="2229522" indent="0">
              <a:buNone/>
              <a:defRPr sz="1219"/>
            </a:lvl5pPr>
            <a:lvl6pPr marL="2786902" indent="0">
              <a:buNone/>
              <a:defRPr sz="1219"/>
            </a:lvl6pPr>
            <a:lvl7pPr marL="3344282" indent="0">
              <a:buNone/>
              <a:defRPr sz="1219"/>
            </a:lvl7pPr>
            <a:lvl8pPr marL="3901663" indent="0">
              <a:buNone/>
              <a:defRPr sz="1219"/>
            </a:lvl8pPr>
            <a:lvl9pPr marL="4459042" indent="0">
              <a:buNone/>
              <a:defRPr sz="1219"/>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66622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6"/>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463">
                <a:solidFill>
                  <a:schemeClr val="tx1">
                    <a:tint val="75000"/>
                  </a:schemeClr>
                </a:solidFill>
              </a:defRPr>
            </a:lvl1pPr>
          </a:lstStyle>
          <a:p>
            <a:fld id="{C764DE79-268F-4C1A-8933-263129D2AF90}" type="datetimeFigureOut">
              <a:rPr lang="en-US" dirty="0"/>
              <a:t>4/28/2025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463">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5" y="8341240"/>
            <a:ext cx="2834997" cy="479142"/>
          </a:xfrm>
          <a:prstGeom prst="rect">
            <a:avLst/>
          </a:prstGeom>
        </p:spPr>
        <p:txBody>
          <a:bodyPr vert="horz" lIns="91440" tIns="45720" rIns="91440" bIns="45720" rtlCol="0" anchor="ctr"/>
          <a:lstStyle>
            <a:lvl1pPr algn="r">
              <a:defRPr sz="1463">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2"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2"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9" y="310295"/>
            <a:ext cx="1534837" cy="1461677"/>
          </a:xfrm>
          <a:prstGeom prst="rect">
            <a:avLst/>
          </a:prstGeom>
        </p:spPr>
      </p:pic>
    </p:spTree>
    <p:extLst>
      <p:ext uri="{BB962C8B-B14F-4D97-AF65-F5344CB8AC3E}">
        <p14:creationId xmlns:p14="http://schemas.microsoft.com/office/powerpoint/2010/main" val="36798021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14760" rtl="0" eaLnBrk="1" latinLnBrk="0" hangingPunct="1">
        <a:lnSpc>
          <a:spcPct val="90000"/>
        </a:lnSpc>
        <a:spcBef>
          <a:spcPct val="0"/>
        </a:spcBef>
        <a:buNone/>
        <a:defRPr sz="5364" kern="1200">
          <a:solidFill>
            <a:schemeClr val="tx1"/>
          </a:solidFill>
          <a:latin typeface="+mj-lt"/>
          <a:ea typeface="+mj-ea"/>
          <a:cs typeface="+mj-cs"/>
        </a:defRPr>
      </a:lvl1pPr>
    </p:titleStyle>
    <p:bodyStyle>
      <a:lvl1pPr marL="278690" indent="-278690" algn="l" defTabSz="1114760" rtl="0" eaLnBrk="1" latinLnBrk="0" hangingPunct="1">
        <a:lnSpc>
          <a:spcPct val="90000"/>
        </a:lnSpc>
        <a:spcBef>
          <a:spcPts val="1219"/>
        </a:spcBef>
        <a:buFont typeface="Arial" panose="020B0604020202020204" pitchFamily="34" charset="0"/>
        <a:buChar char="•"/>
        <a:defRPr sz="3413" kern="1200">
          <a:solidFill>
            <a:schemeClr val="tx1"/>
          </a:solidFill>
          <a:latin typeface="+mn-lt"/>
          <a:ea typeface="+mn-ea"/>
          <a:cs typeface="+mn-cs"/>
        </a:defRPr>
      </a:lvl1pPr>
      <a:lvl2pPr marL="836070" indent="-278690" algn="l" defTabSz="1114760" rtl="0" eaLnBrk="1" latinLnBrk="0" hangingPunct="1">
        <a:lnSpc>
          <a:spcPct val="90000"/>
        </a:lnSpc>
        <a:spcBef>
          <a:spcPts val="610"/>
        </a:spcBef>
        <a:buFont typeface="Arial" panose="020B0604020202020204" pitchFamily="34" charset="0"/>
        <a:buChar char="•"/>
        <a:defRPr sz="2926" kern="1200">
          <a:solidFill>
            <a:schemeClr val="tx1"/>
          </a:solidFill>
          <a:latin typeface="+mn-lt"/>
          <a:ea typeface="+mn-ea"/>
          <a:cs typeface="+mn-cs"/>
        </a:defRPr>
      </a:lvl2pPr>
      <a:lvl3pPr marL="1393451" indent="-278690" algn="l" defTabSz="1114760" rtl="0" eaLnBrk="1" latinLnBrk="0" hangingPunct="1">
        <a:lnSpc>
          <a:spcPct val="90000"/>
        </a:lnSpc>
        <a:spcBef>
          <a:spcPts val="610"/>
        </a:spcBef>
        <a:buFont typeface="Arial" panose="020B0604020202020204" pitchFamily="34" charset="0"/>
        <a:buChar char="•"/>
        <a:defRPr sz="2438" kern="1200">
          <a:solidFill>
            <a:schemeClr val="tx1"/>
          </a:solidFill>
          <a:latin typeface="+mn-lt"/>
          <a:ea typeface="+mn-ea"/>
          <a:cs typeface="+mn-cs"/>
        </a:defRPr>
      </a:lvl3pPr>
      <a:lvl4pPr marL="1950831"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4pPr>
      <a:lvl5pPr marL="2508212"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5pPr>
      <a:lvl6pPr marL="306559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6pPr>
      <a:lvl7pPr marL="3622972"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7pPr>
      <a:lvl8pPr marL="418035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8pPr>
      <a:lvl9pPr marL="4737733" indent="-278690" algn="l" defTabSz="1114760" rtl="0" eaLnBrk="1" latinLnBrk="0" hangingPunct="1">
        <a:lnSpc>
          <a:spcPct val="90000"/>
        </a:lnSpc>
        <a:spcBef>
          <a:spcPts val="610"/>
        </a:spcBef>
        <a:buFont typeface="Arial" panose="020B0604020202020204" pitchFamily="34" charset="0"/>
        <a:buChar char="•"/>
        <a:defRPr sz="2195" kern="1200">
          <a:solidFill>
            <a:schemeClr val="tx1"/>
          </a:solidFill>
          <a:latin typeface="+mn-lt"/>
          <a:ea typeface="+mn-ea"/>
          <a:cs typeface="+mn-cs"/>
        </a:defRPr>
      </a:lvl9pPr>
    </p:bodyStyle>
    <p:otherStyle>
      <a:defPPr>
        <a:defRPr lang="en-US"/>
      </a:defPPr>
      <a:lvl1pPr marL="0" algn="l" defTabSz="1114760" rtl="0" eaLnBrk="1" latinLnBrk="0" hangingPunct="1">
        <a:defRPr sz="2195" kern="1200">
          <a:solidFill>
            <a:schemeClr val="tx1"/>
          </a:solidFill>
          <a:latin typeface="+mn-lt"/>
          <a:ea typeface="+mn-ea"/>
          <a:cs typeface="+mn-cs"/>
        </a:defRPr>
      </a:lvl1pPr>
      <a:lvl2pPr marL="557381" algn="l" defTabSz="1114760" rtl="0" eaLnBrk="1" latinLnBrk="0" hangingPunct="1">
        <a:defRPr sz="2195" kern="1200">
          <a:solidFill>
            <a:schemeClr val="tx1"/>
          </a:solidFill>
          <a:latin typeface="+mn-lt"/>
          <a:ea typeface="+mn-ea"/>
          <a:cs typeface="+mn-cs"/>
        </a:defRPr>
      </a:lvl2pPr>
      <a:lvl3pPr marL="1114760" algn="l" defTabSz="1114760" rtl="0" eaLnBrk="1" latinLnBrk="0" hangingPunct="1">
        <a:defRPr sz="2195" kern="1200">
          <a:solidFill>
            <a:schemeClr val="tx1"/>
          </a:solidFill>
          <a:latin typeface="+mn-lt"/>
          <a:ea typeface="+mn-ea"/>
          <a:cs typeface="+mn-cs"/>
        </a:defRPr>
      </a:lvl3pPr>
      <a:lvl4pPr marL="1672141" algn="l" defTabSz="1114760" rtl="0" eaLnBrk="1" latinLnBrk="0" hangingPunct="1">
        <a:defRPr sz="2195" kern="1200">
          <a:solidFill>
            <a:schemeClr val="tx1"/>
          </a:solidFill>
          <a:latin typeface="+mn-lt"/>
          <a:ea typeface="+mn-ea"/>
          <a:cs typeface="+mn-cs"/>
        </a:defRPr>
      </a:lvl4pPr>
      <a:lvl5pPr marL="2229522" algn="l" defTabSz="1114760" rtl="0" eaLnBrk="1" latinLnBrk="0" hangingPunct="1">
        <a:defRPr sz="2195" kern="1200">
          <a:solidFill>
            <a:schemeClr val="tx1"/>
          </a:solidFill>
          <a:latin typeface="+mn-lt"/>
          <a:ea typeface="+mn-ea"/>
          <a:cs typeface="+mn-cs"/>
        </a:defRPr>
      </a:lvl5pPr>
      <a:lvl6pPr marL="2786902" algn="l" defTabSz="1114760" rtl="0" eaLnBrk="1" latinLnBrk="0" hangingPunct="1">
        <a:defRPr sz="2195" kern="1200">
          <a:solidFill>
            <a:schemeClr val="tx1"/>
          </a:solidFill>
          <a:latin typeface="+mn-lt"/>
          <a:ea typeface="+mn-ea"/>
          <a:cs typeface="+mn-cs"/>
        </a:defRPr>
      </a:lvl6pPr>
      <a:lvl7pPr marL="3344282" algn="l" defTabSz="1114760" rtl="0" eaLnBrk="1" latinLnBrk="0" hangingPunct="1">
        <a:defRPr sz="2195" kern="1200">
          <a:solidFill>
            <a:schemeClr val="tx1"/>
          </a:solidFill>
          <a:latin typeface="+mn-lt"/>
          <a:ea typeface="+mn-ea"/>
          <a:cs typeface="+mn-cs"/>
        </a:defRPr>
      </a:lvl7pPr>
      <a:lvl8pPr marL="3901663" algn="l" defTabSz="1114760" rtl="0" eaLnBrk="1" latinLnBrk="0" hangingPunct="1">
        <a:defRPr sz="2195" kern="1200">
          <a:solidFill>
            <a:schemeClr val="tx1"/>
          </a:solidFill>
          <a:latin typeface="+mn-lt"/>
          <a:ea typeface="+mn-ea"/>
          <a:cs typeface="+mn-cs"/>
        </a:defRPr>
      </a:lvl8pPr>
      <a:lvl9pPr marL="4459042" algn="l" defTabSz="1114760" rtl="0" eaLnBrk="1" latinLnBrk="0" hangingPunct="1">
        <a:defRPr sz="219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731788" y="-1520924"/>
          <a:ext cx="2580" cy="2580"/>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731788" y="-1520924"/>
                        <a:ext cx="2580" cy="2580"/>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075106" y="8123220"/>
            <a:ext cx="2633839" cy="445145"/>
          </a:xfrm>
        </p:spPr>
        <p:txBody>
          <a:bodyPr/>
          <a:lstStyle/>
          <a:p>
            <a:pPr marL="0" marR="0" lvl="0" indent="0" algn="r" defTabSz="901149"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624467" y="813684"/>
            <a:ext cx="11311400" cy="170804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3681796807"/>
              </p:ext>
            </p:extLst>
          </p:nvPr>
        </p:nvGraphicFramePr>
        <p:xfrm>
          <a:off x="1702546" y="3914509"/>
          <a:ext cx="9194896" cy="2181743"/>
        </p:xfrm>
        <a:graphic>
          <a:graphicData uri="http://schemas.openxmlformats.org/drawingml/2006/table">
            <a:tbl>
              <a:tblPr firstRow="1" bandRow="1">
                <a:tableStyleId>{5940675A-B579-460E-94D1-54222C63F5DA}</a:tableStyleId>
              </a:tblPr>
              <a:tblGrid>
                <a:gridCol w="2448563">
                  <a:extLst>
                    <a:ext uri="{9D8B030D-6E8A-4147-A177-3AD203B41FA5}">
                      <a16:colId xmlns:a16="http://schemas.microsoft.com/office/drawing/2014/main" val="501264399"/>
                    </a:ext>
                  </a:extLst>
                </a:gridCol>
                <a:gridCol w="6746333">
                  <a:extLst>
                    <a:ext uri="{9D8B030D-6E8A-4147-A177-3AD203B41FA5}">
                      <a16:colId xmlns:a16="http://schemas.microsoft.com/office/drawing/2014/main" val="442538086"/>
                    </a:ext>
                  </a:extLst>
                </a:gridCol>
              </a:tblGrid>
              <a:tr h="975816">
                <a:tc>
                  <a:txBody>
                    <a:bodyPr/>
                    <a:lstStyle/>
                    <a:p>
                      <a:r>
                        <a:rPr lang="en-GB" sz="1600" b="1" kern="1200" dirty="0">
                          <a:solidFill>
                            <a:srgbClr val="FF0000"/>
                          </a:solidFill>
                          <a:latin typeface="Montserrat" panose="00000500000000000000" pitchFamily="2" charset="0"/>
                          <a:ea typeface="+mn-ea"/>
                          <a:cs typeface="+mn-cs"/>
                        </a:rPr>
                        <a:t>TOOL NAME:</a:t>
                      </a:r>
                    </a:p>
                    <a:p>
                      <a:r>
                        <a:rPr lang="en-GB" sz="1600" b="0" kern="1200" dirty="0">
                          <a:solidFill>
                            <a:srgbClr val="FF0000"/>
                          </a:solidFill>
                          <a:latin typeface="Montserrat" panose="00000500000000000000" pitchFamily="2" charset="0"/>
                          <a:ea typeface="+mn-ea"/>
                          <a:cs typeface="+mn-cs"/>
                        </a:rPr>
                        <a:t>(ID# 3D1013)</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5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Temperature in the Room</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F16936"/>
                    </a:solidFill>
                  </a:tcPr>
                </a:tc>
                <a:extLst>
                  <a:ext uri="{0D108BD9-81ED-4DB2-BD59-A6C34878D82A}">
                    <a16:rowId xmlns:a16="http://schemas.microsoft.com/office/drawing/2014/main" val="428026795"/>
                  </a:ext>
                </a:extLst>
              </a:tr>
              <a:tr h="953335">
                <a:tc>
                  <a:txBody>
                    <a:bodyPr/>
                    <a:lstStyle/>
                    <a:p>
                      <a:r>
                        <a:rPr lang="en-US" sz="1600" b="1" kern="1200" dirty="0">
                          <a:solidFill>
                            <a:srgbClr val="FF0000"/>
                          </a:solidFill>
                          <a:latin typeface="Montserrat" panose="00000500000000000000" pitchFamily="2" charset="0"/>
                          <a:ea typeface="+mn-ea"/>
                          <a:cs typeface="+mn-cs"/>
                        </a:rPr>
                        <a:t>About this tool:</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tool helps attendees indicate their inclinations as meetings occur making it easier for facilitators and meeting chairs to know if they need to slow down or can keep moving.</a:t>
                      </a:r>
                    </a:p>
                    <a:p>
                      <a:pPr marL="0" marR="0" lvl="0" indent="0" algn="l" defTabSz="1219777"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184158">
                <a:tc>
                  <a:txBody>
                    <a:bodyPr/>
                    <a:lstStyle/>
                    <a:p>
                      <a:r>
                        <a:rPr lang="en-US" sz="1100" b="1" kern="1200" dirty="0">
                          <a:solidFill>
                            <a:srgbClr val="FF0000"/>
                          </a:solidFill>
                          <a:latin typeface="Montserrat" panose="00000500000000000000" pitchFamily="2" charset="0"/>
                          <a:ea typeface="+mn-ea"/>
                          <a:cs typeface="+mn-cs"/>
                        </a:rPr>
                        <a:t>Tool Citation:</a:t>
                      </a: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4952" marR="84952" marT="42476" marB="42476"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nvGraphicFramePr>
        <p:xfrm>
          <a:off x="1702548" y="2740475"/>
          <a:ext cx="9194897" cy="818750"/>
        </p:xfrm>
        <a:graphic>
          <a:graphicData uri="http://schemas.openxmlformats.org/drawingml/2006/table">
            <a:tbl>
              <a:tblPr firstRow="1" bandRow="1">
                <a:tableStyleId>{9D7B26C5-4107-4FEC-AEDC-1716B250A1EF}</a:tableStyleId>
              </a:tblPr>
              <a:tblGrid>
                <a:gridCol w="2466095">
                  <a:extLst>
                    <a:ext uri="{9D8B030D-6E8A-4147-A177-3AD203B41FA5}">
                      <a16:colId xmlns:a16="http://schemas.microsoft.com/office/drawing/2014/main" val="901874853"/>
                    </a:ext>
                  </a:extLst>
                </a:gridCol>
                <a:gridCol w="6728802">
                  <a:extLst>
                    <a:ext uri="{9D8B030D-6E8A-4147-A177-3AD203B41FA5}">
                      <a16:colId xmlns:a16="http://schemas.microsoft.com/office/drawing/2014/main" val="2559771573"/>
                    </a:ext>
                  </a:extLst>
                </a:gridCol>
              </a:tblGrid>
              <a:tr h="409375">
                <a:tc>
                  <a:txBody>
                    <a:bodyPr/>
                    <a:lstStyle/>
                    <a:p>
                      <a:pPr algn="ctr"/>
                      <a:r>
                        <a:rPr lang="en-GB" sz="2100" dirty="0">
                          <a:solidFill>
                            <a:srgbClr val="FF0000"/>
                          </a:solidFill>
                          <a:latin typeface="Montserrat" panose="00000500000000000000" pitchFamily="2" charset="0"/>
                        </a:rPr>
                        <a:t>PHASE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100" dirty="0">
                          <a:solidFill>
                            <a:srgbClr val="FF0000"/>
                          </a:solidFill>
                          <a:latin typeface="Montserrat" panose="00000500000000000000" pitchFamily="2" charset="0"/>
                        </a:rPr>
                        <a:t>STAGE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09375">
                <a:tc>
                  <a:txBody>
                    <a:bodyPr/>
                    <a:lstStyle/>
                    <a:p>
                      <a:pPr algn="ctr"/>
                      <a:r>
                        <a:rPr lang="en-GB" sz="2100" dirty="0">
                          <a:solidFill>
                            <a:srgbClr val="FFFFFF"/>
                          </a:solidFill>
                          <a:latin typeface="Montserrat" panose="00000500000000000000" pitchFamily="2" charset="0"/>
                        </a:rPr>
                        <a:t>3 – DECIDE</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DD5522"/>
                    </a:solidFill>
                  </a:tcPr>
                </a:tc>
                <a:tc>
                  <a:txBody>
                    <a:bodyPr/>
                    <a:lstStyle/>
                    <a:p>
                      <a:pPr algn="ctr"/>
                      <a:r>
                        <a:rPr lang="en-GB" sz="2100" dirty="0">
                          <a:solidFill>
                            <a:srgbClr val="FFFFFF"/>
                          </a:solidFill>
                          <a:latin typeface="Montserrat" panose="00000500000000000000" pitchFamily="2" charset="0"/>
                        </a:rPr>
                        <a:t>10 - Analysis</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16936"/>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068668"/>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4052720984"/>
              </p:ext>
            </p:extLst>
          </p:nvPr>
        </p:nvGraphicFramePr>
        <p:xfrm>
          <a:off x="546503" y="204982"/>
          <a:ext cx="11718903" cy="450712"/>
        </p:xfrm>
        <a:graphic>
          <a:graphicData uri="http://schemas.openxmlformats.org/drawingml/2006/table">
            <a:tbl>
              <a:tblPr firstRow="1" bandRow="1">
                <a:tableStyleId>{5940675A-B579-460E-94D1-54222C63F5DA}</a:tableStyleId>
              </a:tblPr>
              <a:tblGrid>
                <a:gridCol w="5312452">
                  <a:extLst>
                    <a:ext uri="{9D8B030D-6E8A-4147-A177-3AD203B41FA5}">
                      <a16:colId xmlns:a16="http://schemas.microsoft.com/office/drawing/2014/main" val="2654935847"/>
                    </a:ext>
                  </a:extLst>
                </a:gridCol>
                <a:gridCol w="4788197">
                  <a:extLst>
                    <a:ext uri="{9D8B030D-6E8A-4147-A177-3AD203B41FA5}">
                      <a16:colId xmlns:a16="http://schemas.microsoft.com/office/drawing/2014/main" val="2219345220"/>
                    </a:ext>
                  </a:extLst>
                </a:gridCol>
                <a:gridCol w="873759">
                  <a:extLst>
                    <a:ext uri="{9D8B030D-6E8A-4147-A177-3AD203B41FA5}">
                      <a16:colId xmlns:a16="http://schemas.microsoft.com/office/drawing/2014/main" val="3997995227"/>
                    </a:ext>
                  </a:extLst>
                </a:gridCol>
                <a:gridCol w="744495">
                  <a:extLst>
                    <a:ext uri="{9D8B030D-6E8A-4147-A177-3AD203B41FA5}">
                      <a16:colId xmlns:a16="http://schemas.microsoft.com/office/drawing/2014/main" val="411601765"/>
                    </a:ext>
                  </a:extLst>
                </a:gridCol>
              </a:tblGrid>
              <a:tr h="438868">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FF0000"/>
                          </a:solidFill>
                        </a:rPr>
                        <a:t>Tool ID 3D1013 – Temperature in the Room</a:t>
                      </a:r>
                      <a:endParaRPr lang="en-GB" sz="1200" i="1" dirty="0">
                        <a:solidFill>
                          <a:srgbClr val="FF0000"/>
                        </a:solidFill>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Version 1.0</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669724" y="8169145"/>
            <a:ext cx="430921" cy="43092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100645" y="8141558"/>
            <a:ext cx="3040793" cy="492443"/>
          </a:xfrm>
          <a:prstGeom prst="rect">
            <a:avLst/>
          </a:prstGeom>
          <a:noFill/>
        </p:spPr>
        <p:txBody>
          <a:bodyPr wrap="square" rtlCol="0">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Co.Design4All Pty Ltd</a:t>
            </a: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82463" y="8241635"/>
            <a:ext cx="4195406" cy="492443"/>
          </a:xfrm>
          <a:prstGeom prst="rect">
            <a:avLst/>
          </a:prstGeom>
          <a:noFill/>
        </p:spPr>
        <p:txBody>
          <a:bodyPr wrap="square" rtlCol="0">
            <a:spAutoFit/>
          </a:bodyPr>
          <a:lstStyle/>
          <a:p>
            <a:pPr marL="0" marR="0" lvl="0" indent="0" algn="ctr"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775999" y="6842914"/>
            <a:ext cx="10731420" cy="1392882"/>
          </a:xfrm>
          <a:prstGeom prst="rect">
            <a:avLst/>
          </a:prstGeom>
          <a:noFill/>
        </p:spPr>
        <p:txBody>
          <a:bodyPr wrap="square">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743"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743"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743"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AU" sz="1022"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8022" y="713360"/>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88AC1450-59A3-5D18-AA88-08DDFA0EA5E1}"/>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A97330D9-B282-2563-2368-DA185096D3DD}"/>
              </a:ext>
            </a:extLst>
          </p:cNvPr>
          <p:cNvGraphicFramePr>
            <a:graphicFrameLocks noChangeAspect="1"/>
          </p:cNvGraphicFramePr>
          <p:nvPr>
            <p:custDataLst>
              <p:tags r:id="rId1"/>
            </p:custDataLst>
          </p:nvPr>
        </p:nvGraphicFramePr>
        <p:xfrm>
          <a:off x="731788" y="-1520924"/>
          <a:ext cx="2580" cy="2580"/>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A97330D9-B282-2563-2368-DA185096D3DD}"/>
                          </a:ext>
                        </a:extLst>
                      </p:cNvPr>
                      <p:cNvPicPr/>
                      <p:nvPr/>
                    </p:nvPicPr>
                    <p:blipFill>
                      <a:blip r:embed="rId5"/>
                      <a:stretch>
                        <a:fillRect/>
                      </a:stretch>
                    </p:blipFill>
                    <p:spPr>
                      <a:xfrm>
                        <a:off x="731788" y="-1520924"/>
                        <a:ext cx="2580" cy="2580"/>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0B45B9C2-5481-EBF6-969A-1D30960BFEB7}"/>
              </a:ext>
            </a:extLst>
          </p:cNvPr>
          <p:cNvSpPr>
            <a:spLocks noGrp="1"/>
          </p:cNvSpPr>
          <p:nvPr>
            <p:ph type="sldNum" sz="quarter" idx="12"/>
          </p:nvPr>
        </p:nvSpPr>
        <p:spPr>
          <a:xfrm>
            <a:off x="9075106" y="8123220"/>
            <a:ext cx="2633839" cy="445145"/>
          </a:xfrm>
        </p:spPr>
        <p:txBody>
          <a:bodyPr/>
          <a:lstStyle/>
          <a:p>
            <a:pPr marL="0" marR="0" lvl="0" indent="0" algn="r" defTabSz="901149"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FF6F07F9-AD46-0717-F00A-A36AB77028A5}"/>
              </a:ext>
            </a:extLst>
          </p:cNvPr>
          <p:cNvPicPr>
            <a:picLocks noChangeAspect="1"/>
          </p:cNvPicPr>
          <p:nvPr/>
        </p:nvPicPr>
        <p:blipFill>
          <a:blip r:embed="rId6"/>
          <a:stretch>
            <a:fillRect/>
          </a:stretch>
        </p:blipFill>
        <p:spPr>
          <a:xfrm>
            <a:off x="624467" y="813684"/>
            <a:ext cx="3397907" cy="513092"/>
          </a:xfrm>
          <a:prstGeom prst="rect">
            <a:avLst/>
          </a:prstGeom>
        </p:spPr>
      </p:pic>
      <p:cxnSp>
        <p:nvCxnSpPr>
          <p:cNvPr id="14" name="Straight Connector 13">
            <a:extLst>
              <a:ext uri="{FF2B5EF4-FFF2-40B4-BE49-F238E27FC236}">
                <a16:creationId xmlns:a16="http://schemas.microsoft.com/office/drawing/2014/main" id="{7CCC6123-AAD1-0676-7885-C46057361A3E}"/>
              </a:ext>
            </a:extLst>
          </p:cNvPr>
          <p:cNvCxnSpPr>
            <a:cxnSpLocks/>
          </p:cNvCxnSpPr>
          <p:nvPr/>
        </p:nvCxnSpPr>
        <p:spPr>
          <a:xfrm>
            <a:off x="0" y="8068668"/>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B22DCF8D-7747-DF50-7C45-122246C09340}"/>
              </a:ext>
            </a:extLst>
          </p:cNvPr>
          <p:cNvGraphicFramePr>
            <a:graphicFrameLocks noGrp="1"/>
          </p:cNvGraphicFramePr>
          <p:nvPr>
            <p:extLst>
              <p:ext uri="{D42A27DB-BD31-4B8C-83A1-F6EECF244321}">
                <p14:modId xmlns:p14="http://schemas.microsoft.com/office/powerpoint/2010/main" val="1329444549"/>
              </p:ext>
            </p:extLst>
          </p:nvPr>
        </p:nvGraphicFramePr>
        <p:xfrm>
          <a:off x="546503" y="204982"/>
          <a:ext cx="11718903" cy="450712"/>
        </p:xfrm>
        <a:graphic>
          <a:graphicData uri="http://schemas.openxmlformats.org/drawingml/2006/table">
            <a:tbl>
              <a:tblPr firstRow="1" bandRow="1">
                <a:tableStyleId>{5940675A-B579-460E-94D1-54222C63F5DA}</a:tableStyleId>
              </a:tblPr>
              <a:tblGrid>
                <a:gridCol w="5312452">
                  <a:extLst>
                    <a:ext uri="{9D8B030D-6E8A-4147-A177-3AD203B41FA5}">
                      <a16:colId xmlns:a16="http://schemas.microsoft.com/office/drawing/2014/main" val="2654935847"/>
                    </a:ext>
                  </a:extLst>
                </a:gridCol>
                <a:gridCol w="4788197">
                  <a:extLst>
                    <a:ext uri="{9D8B030D-6E8A-4147-A177-3AD203B41FA5}">
                      <a16:colId xmlns:a16="http://schemas.microsoft.com/office/drawing/2014/main" val="2219345220"/>
                    </a:ext>
                  </a:extLst>
                </a:gridCol>
                <a:gridCol w="873759">
                  <a:extLst>
                    <a:ext uri="{9D8B030D-6E8A-4147-A177-3AD203B41FA5}">
                      <a16:colId xmlns:a16="http://schemas.microsoft.com/office/drawing/2014/main" val="3997995227"/>
                    </a:ext>
                  </a:extLst>
                </a:gridCol>
                <a:gridCol w="744495">
                  <a:extLst>
                    <a:ext uri="{9D8B030D-6E8A-4147-A177-3AD203B41FA5}">
                      <a16:colId xmlns:a16="http://schemas.microsoft.com/office/drawing/2014/main" val="411601765"/>
                    </a:ext>
                  </a:extLst>
                </a:gridCol>
              </a:tblGrid>
              <a:tr h="438868">
                <a:tc>
                  <a:txBody>
                    <a:bodyPr/>
                    <a:lstStyle/>
                    <a:p>
                      <a:r>
                        <a:rPr lang="en-GB" sz="1200" i="1" dirty="0">
                          <a:solidFill>
                            <a:srgbClr val="FF0000"/>
                          </a:solidFill>
                        </a:rPr>
                        <a:t>Authorised Use ONLY. Requires a current paid up membership to </a:t>
                      </a:r>
                      <a:r>
                        <a:rPr lang="en-GB" sz="1200" i="1" dirty="0">
                          <a:hlinkClick r:id="rId7"/>
                        </a:rPr>
                        <a:t>www.codesign4all.com</a:t>
                      </a:r>
                      <a:endParaRPr lang="en-GB" sz="1200" i="1" dirty="0"/>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FF0000"/>
                          </a:solidFill>
                        </a:rPr>
                        <a:t>Tool ID 3D1013 – Temperature in the Room</a:t>
                      </a:r>
                      <a:endParaRPr lang="en-GB" sz="1200" i="1" dirty="0">
                        <a:solidFill>
                          <a:srgbClr val="FF0000"/>
                        </a:solidFill>
                      </a:endParaRP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Version 1.0</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FF0000"/>
                          </a:solidFill>
                        </a:rPr>
                        <a:t>Mar’25</a:t>
                      </a:r>
                    </a:p>
                  </a:txBody>
                  <a:tcPr marL="84952" marR="84952" marT="42476" marB="4247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17CC522B-0E38-15C7-0995-430B0C318B66}"/>
              </a:ext>
            </a:extLst>
          </p:cNvPr>
          <p:cNvPicPr>
            <a:picLocks noChangeAspect="1"/>
          </p:cNvPicPr>
          <p:nvPr/>
        </p:nvPicPr>
        <p:blipFill>
          <a:blip r:embed="rId8"/>
          <a:stretch>
            <a:fillRect/>
          </a:stretch>
        </p:blipFill>
        <p:spPr>
          <a:xfrm>
            <a:off x="669724" y="8169145"/>
            <a:ext cx="430921" cy="430921"/>
          </a:xfrm>
          <a:prstGeom prst="rect">
            <a:avLst/>
          </a:prstGeom>
        </p:spPr>
      </p:pic>
      <p:sp>
        <p:nvSpPr>
          <p:cNvPr id="20" name="TextBox 19">
            <a:extLst>
              <a:ext uri="{FF2B5EF4-FFF2-40B4-BE49-F238E27FC236}">
                <a16:creationId xmlns:a16="http://schemas.microsoft.com/office/drawing/2014/main" id="{230E2D95-C864-C80A-CD46-90F7DDB615AE}"/>
              </a:ext>
            </a:extLst>
          </p:cNvPr>
          <p:cNvSpPr txBox="1"/>
          <p:nvPr/>
        </p:nvSpPr>
        <p:spPr>
          <a:xfrm>
            <a:off x="1100645" y="8141558"/>
            <a:ext cx="3040793" cy="492443"/>
          </a:xfrm>
          <a:prstGeom prst="rect">
            <a:avLst/>
          </a:prstGeom>
          <a:noFill/>
        </p:spPr>
        <p:txBody>
          <a:bodyPr wrap="square" rtlCol="0">
            <a:spAutoFit/>
          </a:bodyPr>
          <a:lstStyle/>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Co.Design4All Pty Ltd</a:t>
            </a:r>
          </a:p>
          <a:p>
            <a:pPr marL="0" marR="0" lvl="0" indent="0" algn="l"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FF0000"/>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E6EE7525-F26B-690A-FE64-E192C6A0F9B9}"/>
              </a:ext>
            </a:extLst>
          </p:cNvPr>
          <p:cNvSpPr txBox="1"/>
          <p:nvPr/>
        </p:nvSpPr>
        <p:spPr>
          <a:xfrm>
            <a:off x="4182463" y="8241635"/>
            <a:ext cx="4195406" cy="492443"/>
          </a:xfrm>
          <a:prstGeom prst="rect">
            <a:avLst/>
          </a:prstGeom>
          <a:noFill/>
        </p:spPr>
        <p:txBody>
          <a:bodyPr wrap="square" rtlCol="0">
            <a:spAutoFit/>
          </a:bodyPr>
          <a:lstStyle/>
          <a:p>
            <a:pPr marL="0" marR="0" lvl="0" indent="0" algn="ctr" defTabSz="901149"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5CBE2A65-4624-48B8-1C22-AD6F8B1415C5}"/>
              </a:ext>
            </a:extLst>
          </p:cNvPr>
          <p:cNvCxnSpPr>
            <a:cxnSpLocks/>
          </p:cNvCxnSpPr>
          <p:nvPr/>
        </p:nvCxnSpPr>
        <p:spPr>
          <a:xfrm>
            <a:off x="8022" y="713360"/>
            <a:ext cx="1259998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CECBD56B-5C50-9110-B4BD-01C94E7886EC}"/>
              </a:ext>
            </a:extLst>
          </p:cNvPr>
          <p:cNvSpPr/>
          <p:nvPr/>
        </p:nvSpPr>
        <p:spPr>
          <a:xfrm>
            <a:off x="0" y="1728829"/>
            <a:ext cx="12599988" cy="523221"/>
          </a:xfrm>
          <a:prstGeom prst="rect">
            <a:avLst/>
          </a:prstGeom>
          <a:solidFill>
            <a:schemeClr val="accent6"/>
          </a:solidFill>
          <a:ln w="12700" cap="flat" cmpd="sng" algn="ctr">
            <a:no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endParaRPr>
          </a:p>
        </p:txBody>
      </p:sp>
      <p:sp>
        <p:nvSpPr>
          <p:cNvPr id="5" name="TextBox 4">
            <a:extLst>
              <a:ext uri="{FF2B5EF4-FFF2-40B4-BE49-F238E27FC236}">
                <a16:creationId xmlns:a16="http://schemas.microsoft.com/office/drawing/2014/main" id="{A39FEBBB-1D4F-AA57-1E40-5B3A545A75AF}"/>
              </a:ext>
            </a:extLst>
          </p:cNvPr>
          <p:cNvSpPr txBox="1"/>
          <p:nvPr/>
        </p:nvSpPr>
        <p:spPr>
          <a:xfrm>
            <a:off x="1175582" y="1732985"/>
            <a:ext cx="9282139" cy="523220"/>
          </a:xfrm>
          <a:prstGeom prst="rect">
            <a:avLst/>
          </a:prstGeom>
          <a:noFill/>
        </p:spPr>
        <p:txBody>
          <a:bodyPr wrap="square">
            <a:spAutoFit/>
          </a:bodyPr>
          <a:lstStyle/>
          <a:p>
            <a:pPr algn="ctr" defTabSz="1180239"/>
            <a:r>
              <a:rPr lang="en-US" sz="2800" b="1" dirty="0">
                <a:solidFill>
                  <a:prstClr val="white"/>
                </a:solidFill>
                <a:latin typeface="Montserrat Light" panose="00000400000000000000" pitchFamily="2" charset="0"/>
              </a:rPr>
              <a:t>Temperature in the Room</a:t>
            </a:r>
          </a:p>
        </p:txBody>
      </p:sp>
      <p:sp>
        <p:nvSpPr>
          <p:cNvPr id="7" name="TextBox 6">
            <a:extLst>
              <a:ext uri="{FF2B5EF4-FFF2-40B4-BE49-F238E27FC236}">
                <a16:creationId xmlns:a16="http://schemas.microsoft.com/office/drawing/2014/main" id="{8816A978-0607-540F-04BF-22E553267D8A}"/>
              </a:ext>
            </a:extLst>
          </p:cNvPr>
          <p:cNvSpPr txBox="1"/>
          <p:nvPr/>
        </p:nvSpPr>
        <p:spPr>
          <a:xfrm>
            <a:off x="322689" y="2456012"/>
            <a:ext cx="11905170" cy="5262979"/>
          </a:xfrm>
          <a:prstGeom prst="rect">
            <a:avLst/>
          </a:prstGeom>
          <a:noFill/>
        </p:spPr>
        <p:txBody>
          <a:bodyPr wrap="square" lIns="91440" tIns="45720" rIns="91440" bIns="45720" anchor="t">
            <a:spAutoFit/>
          </a:bodyPr>
          <a:lstStyle/>
          <a:p>
            <a:pPr defTabSz="1180239"/>
            <a:r>
              <a:rPr lang="en-GB" sz="1400" dirty="0">
                <a:solidFill>
                  <a:prstClr val="black"/>
                </a:solidFill>
                <a:latin typeface="Montserrat Light"/>
              </a:rPr>
              <a:t>Take some A4 cardboard sheets in blue and orange and halve them.  You will end up with a series of A5 sized cards.  When you begin your workshops or meetings, explain to attendees that the cards are their tool to bring to all future discussions.  </a:t>
            </a:r>
          </a:p>
          <a:p>
            <a:pPr defTabSz="1180239"/>
            <a:endParaRPr lang="en-GB" sz="1400" dirty="0">
              <a:solidFill>
                <a:prstClr val="black"/>
              </a:solidFill>
              <a:latin typeface="Montserrat Light"/>
            </a:endParaRPr>
          </a:p>
          <a:p>
            <a:pPr defTabSz="1180239"/>
            <a:r>
              <a:rPr lang="en-GB" sz="1400" dirty="0">
                <a:solidFill>
                  <a:prstClr val="black"/>
                </a:solidFill>
                <a:latin typeface="Montserrat Light"/>
              </a:rPr>
              <a:t>This exchange of material shifts attendees from passive invitees to being actively involved in the ongoing evolution of a project.</a:t>
            </a:r>
          </a:p>
          <a:p>
            <a:pPr defTabSz="1180239"/>
            <a:r>
              <a:rPr lang="en-GB" sz="1400" dirty="0">
                <a:solidFill>
                  <a:prstClr val="black"/>
                </a:solidFill>
                <a:latin typeface="Montserrat Light"/>
              </a:rPr>
              <a:t>At each meeting or workshop remind attendees to put their cards literally on the table in front of them.  This is a reminder throughout the time together that the cards can be used.  The colour choices are deliberate.  </a:t>
            </a:r>
          </a:p>
          <a:p>
            <a:pPr defTabSz="1180239"/>
            <a:endParaRPr lang="en-GB" sz="1400" dirty="0">
              <a:solidFill>
                <a:prstClr val="black"/>
              </a:solidFill>
              <a:latin typeface="Montserrat Light"/>
            </a:endParaRPr>
          </a:p>
          <a:p>
            <a:pPr defTabSz="1180239"/>
            <a:r>
              <a:rPr lang="en-GB" sz="1400" dirty="0">
                <a:solidFill>
                  <a:prstClr val="black"/>
                </a:solidFill>
                <a:latin typeface="Montserrat Light"/>
              </a:rPr>
              <a:t>They indicate evolving states not end points.  They should be used to flag how attendees are responding to what is occurring in the meeting or workshop.</a:t>
            </a:r>
          </a:p>
          <a:p>
            <a:pPr defTabSz="1180239"/>
            <a:r>
              <a:rPr lang="en-GB" sz="1400" dirty="0">
                <a:solidFill>
                  <a:prstClr val="black"/>
                </a:solidFill>
                <a:latin typeface="Montserrat Light"/>
              </a:rPr>
              <a:t>The cards are used to indicate:</a:t>
            </a:r>
          </a:p>
          <a:p>
            <a:pPr lvl="1" defTabSz="1180239"/>
            <a:r>
              <a:rPr lang="en-GB" sz="1400" b="1" dirty="0">
                <a:solidFill>
                  <a:prstClr val="black"/>
                </a:solidFill>
                <a:latin typeface="Montserrat Light"/>
              </a:rPr>
              <a:t>a) Commitment </a:t>
            </a:r>
            <a:r>
              <a:rPr lang="en-GB" sz="1400" dirty="0">
                <a:solidFill>
                  <a:prstClr val="black"/>
                </a:solidFill>
                <a:latin typeface="Montserrat Light"/>
              </a:rPr>
              <a:t>– as ideas are raised participants can indicate that they are “warming” to an idea by lifting their orange card.  If they feel “cool” to an idea, they put their blue card forward.  This allows Chairs or Facilitators to note that most people are on board or those who have a different view.  Those folks can then be drawn into the conversation.  This can be very powerful when large personalities are present or big decisions are being discussed.</a:t>
            </a:r>
          </a:p>
          <a:p>
            <a:pPr lvl="1" defTabSz="1180239"/>
            <a:r>
              <a:rPr lang="en-GB" sz="1400" b="1" dirty="0">
                <a:solidFill>
                  <a:prstClr val="black"/>
                </a:solidFill>
                <a:latin typeface="Montserrat Light"/>
              </a:rPr>
              <a:t>b) Emotion </a:t>
            </a:r>
            <a:r>
              <a:rPr lang="en-GB" sz="1400" dirty="0">
                <a:solidFill>
                  <a:prstClr val="black"/>
                </a:solidFill>
                <a:latin typeface="Montserrat Light"/>
              </a:rPr>
              <a:t>– when brainstorming or digging into issues it can be easy to stop too quickly or spend too much time on one issue frustrating members of the group.  By using the coloured cards, things which are not yet clear become evident as folks will put forward their blue cards.  This is a great opportunity to keep explaining, exploring or simply disband an item which is not resonating with sufficient numbers of the group.  If something makes sense to everyone, you can move on more quickly. The cards can be used to indicate lack of focus or “coolness” and a break called to re-energise everyone.</a:t>
            </a:r>
          </a:p>
          <a:p>
            <a:pPr lvl="1" defTabSz="1180239"/>
            <a:r>
              <a:rPr lang="en-GB" sz="1400" b="1" dirty="0">
                <a:solidFill>
                  <a:prstClr val="black"/>
                </a:solidFill>
                <a:latin typeface="Montserrat Light"/>
              </a:rPr>
              <a:t>c) Determination </a:t>
            </a:r>
            <a:r>
              <a:rPr lang="en-GB" sz="1400" dirty="0">
                <a:solidFill>
                  <a:prstClr val="black"/>
                </a:solidFill>
                <a:latin typeface="Montserrat Light"/>
              </a:rPr>
              <a:t>– the cards can also be used to vote.  Rather than a show of hands, a show of cards can be used.  The colours are fun so inject a degree of humour into the situation.  It also makes everyone feel heard in debates when they formally indicate their vote by lifting a card.  For those who are quiet, using a card can be easier to do to express dissent or affirmation than verbalising.  Having physically participated in voting, it is harder for decisions to “slip through” unchecked.  Those present also tend to stick with commitments they have made as they are forced to engage</a:t>
            </a:r>
          </a:p>
        </p:txBody>
      </p:sp>
    </p:spTree>
    <p:extLst>
      <p:ext uri="{BB962C8B-B14F-4D97-AF65-F5344CB8AC3E}">
        <p14:creationId xmlns:p14="http://schemas.microsoft.com/office/powerpoint/2010/main" val="25210917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2.xml><?xml version="1.0" encoding="utf-8"?>
<ds:datastoreItem xmlns:ds="http://schemas.openxmlformats.org/officeDocument/2006/customXml" ds:itemID="{08AFDE73-2EA2-4099-BB96-11F3EDDF0B79}"/>
</file>

<file path=customXml/itemProps3.xml><?xml version="1.0" encoding="utf-8"?>
<ds:datastoreItem xmlns:ds="http://schemas.openxmlformats.org/officeDocument/2006/customXml" ds:itemID="{383A96B2-CD81-4332-9ED1-591449DFD842}">
  <ds:schemaRefs>
    <ds:schemaRef ds:uri="http://purl.org/dc/dcmitype/"/>
    <ds:schemaRef ds:uri="http://schemas.microsoft.com/office/2006/documentManagement/types"/>
    <ds:schemaRef ds:uri="http://schemas.microsoft.com/office/infopath/2007/PartnerControls"/>
    <ds:schemaRef ds:uri="http://purl.org/dc/terms/"/>
    <ds:schemaRef ds:uri="http://schemas.openxmlformats.org/package/2006/metadata/core-properties"/>
    <ds:schemaRef ds:uri="http://schemas.microsoft.com/office/2006/metadata/properties"/>
    <ds:schemaRef ds:uri="http://purl.org/dc/elements/1.1/"/>
    <ds:schemaRef ds:uri="http://www.w3.org/XML/1998/namespace"/>
    <ds:schemaRef ds:uri="4fa68556-e527-41a8-8fe0-ca53270d6849"/>
    <ds:schemaRef ds:uri="3b86de50-e94e-4e35-ab30-83628ca558a0"/>
    <ds:schemaRef ds:uri="http://schemas.microsoft.com/sharepoint/v3"/>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emplate>Office Theme</Template>
  <TotalTime>98</TotalTime>
  <Words>925</Words>
  <Application>Microsoft Office PowerPoint</Application>
  <PresentationFormat>Custom</PresentationFormat>
  <Paragraphs>43</Paragraphs>
  <Slides>2</Slides>
  <Notes>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vt:i4>
      </vt:variant>
    </vt:vector>
  </HeadingPairs>
  <TitlesOfParts>
    <vt:vector size="10" baseType="lpstr">
      <vt:lpstr>Aptos</vt:lpstr>
      <vt:lpstr>Arial</vt:lpstr>
      <vt:lpstr>Calibri</vt:lpstr>
      <vt:lpstr>Calibri Light</vt:lpstr>
      <vt:lpstr>Montserrat</vt:lpstr>
      <vt:lpstr>Montserrat Light</vt:lpstr>
      <vt:lpstr>1_Office 2013 - 2022 Theme</vt:lpstr>
      <vt:lpstr>think-cell Slide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15</cp:revision>
  <dcterms:created xsi:type="dcterms:W3CDTF">2024-10-22T06:55:56Z</dcterms:created>
  <dcterms:modified xsi:type="dcterms:W3CDTF">2025-04-28T01:26:55Z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