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ags/tag1.xml" ContentType="application/vnd.openxmlformats-officedocument.presentationml.tags+xml"/>
  <Override PartName="/ppt/theme/theme2.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notesSlides/notesSlide2.xml" ContentType="application/vnd.openxmlformats-officedocument.presentationml.notesSlide+xml"/>
  <Override PartName="/ppt/tags/tag4.xml" ContentType="application/vnd.openxmlformats-officedocument.presentationml.tags+xml"/>
  <Override PartName="/ppt/notesSlides/notesSlide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4"/>
  </p:sldMasterIdLst>
  <p:notesMasterIdLst>
    <p:notesMasterId r:id="rId8"/>
  </p:notesMasterIdLst>
  <p:sldIdLst>
    <p:sldId id="258" r:id="rId5"/>
    <p:sldId id="262" r:id="rId6"/>
    <p:sldId id="263" r:id="rId7"/>
  </p:sldIdLst>
  <p:sldSz cx="12599988" cy="8999538"/>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7815"/>
    <a:srgbClr val="FFFFCC"/>
    <a:srgbClr val="D2F2D7"/>
    <a:srgbClr val="FFFFFF"/>
    <a:srgbClr val="FF9999"/>
    <a:srgbClr val="FF3300"/>
    <a:srgbClr val="257B34"/>
    <a:srgbClr val="EBE3BF"/>
    <a:srgbClr val="736423"/>
    <a:srgbClr val="F3FBF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D5AEC0D-7211-3E24-B3C6-3F81D6484FB9}" v="10" dt="2025-05-05T07:25:09.217"/>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1" d="100"/>
          <a:sy n="71" d="100"/>
        </p:scale>
        <p:origin x="864" y="5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13" Type="http://schemas.microsoft.com/office/2016/11/relationships/changesInfo" Target="changesInfos/changesInfo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tableStyles" Target="tableStyle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theme" Target="theme/theme1.xml"/><Relationship Id="rId5" Type="http://schemas.openxmlformats.org/officeDocument/2006/relationships/slide" Target="slides/slide1.xml"/><Relationship Id="rId10"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presProps" Target="presProps.xml"/><Relationship Id="rId14"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iral Vachhani" userId="d2d5b67e-a9a7-4805-80d9-c1f59aebf803" providerId="ADAL" clId="{18122BF6-0311-4E8B-A5C8-5EE9FA8CEA08}"/>
    <pc:docChg chg="undo custSel modSld">
      <pc:chgData name="Miral Vachhani" userId="d2d5b67e-a9a7-4805-80d9-c1f59aebf803" providerId="ADAL" clId="{18122BF6-0311-4E8B-A5C8-5EE9FA8CEA08}" dt="2024-11-21T06:37:48.337" v="126" actId="1076"/>
      <pc:docMkLst>
        <pc:docMk/>
      </pc:docMkLst>
      <pc:sldChg chg="modSp mod">
        <pc:chgData name="Miral Vachhani" userId="d2d5b67e-a9a7-4805-80d9-c1f59aebf803" providerId="ADAL" clId="{18122BF6-0311-4E8B-A5C8-5EE9FA8CEA08}" dt="2024-11-21T06:31:09.612" v="3"/>
        <pc:sldMkLst>
          <pc:docMk/>
          <pc:sldMk cId="1193283968" sldId="256"/>
        </pc:sldMkLst>
      </pc:sldChg>
      <pc:sldChg chg="addSp delSp modSp mod">
        <pc:chgData name="Miral Vachhani" userId="d2d5b67e-a9a7-4805-80d9-c1f59aebf803" providerId="ADAL" clId="{18122BF6-0311-4E8B-A5C8-5EE9FA8CEA08}" dt="2024-11-21T06:37:48.337" v="126" actId="1076"/>
        <pc:sldMkLst>
          <pc:docMk/>
          <pc:sldMk cId="942868540" sldId="259"/>
        </pc:sldMkLst>
      </pc:sldChg>
    </pc:docChg>
  </pc:docChgLst>
  <pc:docChgLst>
    <pc:chgData name="Miral Vachhani" userId="d2d5b67e-a9a7-4805-80d9-c1f59aebf803" providerId="ADAL" clId="{A014BC18-1582-4AFF-8529-B7142212D753}"/>
    <pc:docChg chg="undo modSld">
      <pc:chgData name="Miral Vachhani" userId="d2d5b67e-a9a7-4805-80d9-c1f59aebf803" providerId="ADAL" clId="{A014BC18-1582-4AFF-8529-B7142212D753}" dt="2024-11-21T05:59:41.985" v="102"/>
      <pc:docMkLst>
        <pc:docMk/>
      </pc:docMkLst>
    </pc:docChg>
  </pc:docChgLst>
  <pc:docChgLst>
    <pc:chgData name="Miral Vachhani" userId="d2d5b67e-a9a7-4805-80d9-c1f59aebf803" providerId="ADAL" clId="{8888FCE1-0370-4959-B7D6-0058D2F995A5}"/>
    <pc:docChg chg="custSel modSld">
      <pc:chgData name="Miral Vachhani" userId="d2d5b67e-a9a7-4805-80d9-c1f59aebf803" providerId="ADAL" clId="{8888FCE1-0370-4959-B7D6-0058D2F995A5}" dt="2024-11-21T21:34:22.751" v="170" actId="1076"/>
      <pc:docMkLst>
        <pc:docMk/>
      </pc:docMkLst>
    </pc:docChg>
  </pc:docChgLst>
  <pc:docChgLst>
    <pc:chgData name="Tracey Johnson" userId="S::traceyj_inalapc.org.au#ext#@ethicol.onmicrosoft.com::e7955945-38dd-4fa0-930e-e53c504fbbc7" providerId="AD" clId="Web-{811C23EA-F51B-A502-E322-37E84858F246}"/>
    <pc:docChg chg="modSld">
      <pc:chgData name="Tracey Johnson" userId="S::traceyj_inalapc.org.au#ext#@ethicol.onmicrosoft.com::e7955945-38dd-4fa0-930e-e53c504fbbc7" providerId="AD" clId="Web-{811C23EA-F51B-A502-E322-37E84858F246}" dt="2025-04-14T08:47:37.792" v="335" actId="20577"/>
      <pc:docMkLst>
        <pc:docMk/>
      </pc:docMkLst>
      <pc:sldChg chg="modSp">
        <pc:chgData name="Tracey Johnson" userId="S::traceyj_inalapc.org.au#ext#@ethicol.onmicrosoft.com::e7955945-38dd-4fa0-930e-e53c504fbbc7" providerId="AD" clId="Web-{811C23EA-F51B-A502-E322-37E84858F246}" dt="2025-04-14T08:45:38.680" v="265"/>
        <pc:sldMkLst>
          <pc:docMk/>
          <pc:sldMk cId="4010778841" sldId="258"/>
        </pc:sldMkLst>
        <pc:graphicFrameChg chg="mod modGraphic">
          <ac:chgData name="Tracey Johnson" userId="S::traceyj_inalapc.org.au#ext#@ethicol.onmicrosoft.com::e7955945-38dd-4fa0-930e-e53c504fbbc7" providerId="AD" clId="Web-{811C23EA-F51B-A502-E322-37E84858F246}" dt="2025-04-14T08:45:38.680" v="265"/>
          <ac:graphicFrameMkLst>
            <pc:docMk/>
            <pc:sldMk cId="4010778841" sldId="258"/>
            <ac:graphicFrameMk id="9" creationId="{350A4181-2D10-0307-78F1-1B5BB5246E9B}"/>
          </ac:graphicFrameMkLst>
        </pc:graphicFrameChg>
        <pc:graphicFrameChg chg="mod modGraphic">
          <ac:chgData name="Tracey Johnson" userId="S::traceyj_inalapc.org.au#ext#@ethicol.onmicrosoft.com::e7955945-38dd-4fa0-930e-e53c504fbbc7" providerId="AD" clId="Web-{811C23EA-F51B-A502-E322-37E84858F246}" dt="2025-04-14T08:44:46.397" v="51"/>
          <ac:graphicFrameMkLst>
            <pc:docMk/>
            <pc:sldMk cId="4010778841" sldId="258"/>
            <ac:graphicFrameMk id="10" creationId="{8D5CF778-B64A-6CF9-E15E-9145AFD49A27}"/>
          </ac:graphicFrameMkLst>
        </pc:graphicFrameChg>
      </pc:sldChg>
      <pc:sldChg chg="addSp modSp">
        <pc:chgData name="Tracey Johnson" userId="S::traceyj_inalapc.org.au#ext#@ethicol.onmicrosoft.com::e7955945-38dd-4fa0-930e-e53c504fbbc7" providerId="AD" clId="Web-{811C23EA-F51B-A502-E322-37E84858F246}" dt="2025-04-14T08:47:37.792" v="335" actId="20577"/>
        <pc:sldMkLst>
          <pc:docMk/>
          <pc:sldMk cId="994624632" sldId="262"/>
        </pc:sldMkLst>
        <pc:spChg chg="add mod">
          <ac:chgData name="Tracey Johnson" userId="S::traceyj_inalapc.org.au#ext#@ethicol.onmicrosoft.com::e7955945-38dd-4fa0-930e-e53c504fbbc7" providerId="AD" clId="Web-{811C23EA-F51B-A502-E322-37E84858F246}" dt="2025-04-14T08:47:37.792" v="335" actId="20577"/>
          <ac:spMkLst>
            <pc:docMk/>
            <pc:sldMk cId="994624632" sldId="262"/>
            <ac:spMk id="4" creationId="{06DCB02B-1A3A-BCFC-31F3-5F61B509C81A}"/>
          </ac:spMkLst>
        </pc:spChg>
      </pc:sldChg>
    </pc:docChg>
  </pc:docChgLst>
  <pc:docChgLst>
    <pc:chgData name="Tracey Johnson" userId="S::traceyj_inalapc.org.au#ext#@ethicol.onmicrosoft.com::e7955945-38dd-4fa0-930e-e53c504fbbc7" providerId="AD" clId="Web-{AD5AEC0D-7211-3E24-B3C6-3F81D6484FB9}"/>
    <pc:docChg chg="modSld">
      <pc:chgData name="Tracey Johnson" userId="S::traceyj_inalapc.org.au#ext#@ethicol.onmicrosoft.com::e7955945-38dd-4fa0-930e-e53c504fbbc7" providerId="AD" clId="Web-{AD5AEC0D-7211-3E24-B3C6-3F81D6484FB9}" dt="2025-05-05T07:25:09.217" v="7" actId="14100"/>
      <pc:docMkLst>
        <pc:docMk/>
      </pc:docMkLst>
      <pc:sldChg chg="modSp">
        <pc:chgData name="Tracey Johnson" userId="S::traceyj_inalapc.org.au#ext#@ethicol.onmicrosoft.com::e7955945-38dd-4fa0-930e-e53c504fbbc7" providerId="AD" clId="Web-{AD5AEC0D-7211-3E24-B3C6-3F81D6484FB9}" dt="2025-05-05T07:23:13.825" v="3"/>
        <pc:sldMkLst>
          <pc:docMk/>
          <pc:sldMk cId="4010778841" sldId="258"/>
        </pc:sldMkLst>
        <pc:graphicFrameChg chg="mod modGraphic">
          <ac:chgData name="Tracey Johnson" userId="S::traceyj_inalapc.org.au#ext#@ethicol.onmicrosoft.com::e7955945-38dd-4fa0-930e-e53c504fbbc7" providerId="AD" clId="Web-{AD5AEC0D-7211-3E24-B3C6-3F81D6484FB9}" dt="2025-05-05T07:23:13.825" v="3"/>
          <ac:graphicFrameMkLst>
            <pc:docMk/>
            <pc:sldMk cId="4010778841" sldId="258"/>
            <ac:graphicFrameMk id="9" creationId="{350A4181-2D10-0307-78F1-1B5BB5246E9B}"/>
          </ac:graphicFrameMkLst>
        </pc:graphicFrameChg>
      </pc:sldChg>
      <pc:sldChg chg="modSp">
        <pc:chgData name="Tracey Johnson" userId="S::traceyj_inalapc.org.au#ext#@ethicol.onmicrosoft.com::e7955945-38dd-4fa0-930e-e53c504fbbc7" providerId="AD" clId="Web-{AD5AEC0D-7211-3E24-B3C6-3F81D6484FB9}" dt="2025-05-05T07:25:09.217" v="7" actId="14100"/>
        <pc:sldMkLst>
          <pc:docMk/>
          <pc:sldMk cId="2782011687" sldId="263"/>
        </pc:sldMkLst>
        <pc:cxnChg chg="mod">
          <ac:chgData name="Tracey Johnson" userId="S::traceyj_inalapc.org.au#ext#@ethicol.onmicrosoft.com::e7955945-38dd-4fa0-930e-e53c504fbbc7" providerId="AD" clId="Web-{AD5AEC0D-7211-3E24-B3C6-3F81D6484FB9}" dt="2025-05-05T07:25:09.217" v="7" actId="14100"/>
          <ac:cxnSpMkLst>
            <pc:docMk/>
            <pc:sldMk cId="2782011687" sldId="263"/>
            <ac:cxnSpMk id="49" creationId="{F9BACF0B-6B18-2613-4B34-0A629C42C65E}"/>
          </ac:cxnSpMkLst>
        </pc:cxnChg>
      </pc:sldChg>
    </pc:docChg>
  </pc:docChgLst>
  <pc:docChgLst>
    <pc:chgData name="Miral Vachhani" userId="d2d5b67e-a9a7-4805-80d9-c1f59aebf803" providerId="ADAL" clId="{586C4649-B726-404A-AFD5-2D6BC3127F3A}"/>
    <pc:docChg chg="undo custSel delSld modSld">
      <pc:chgData name="Miral Vachhani" userId="d2d5b67e-a9a7-4805-80d9-c1f59aebf803" providerId="ADAL" clId="{586C4649-B726-404A-AFD5-2D6BC3127F3A}" dt="2024-11-19T22:53:40.580" v="113" actId="20577"/>
      <pc:docMkLst>
        <pc:docMk/>
      </pc:docMkLst>
      <pc:sldChg chg="del">
        <pc:chgData name="Miral Vachhani" userId="d2d5b67e-a9a7-4805-80d9-c1f59aebf803" providerId="ADAL" clId="{586C4649-B726-404A-AFD5-2D6BC3127F3A}" dt="2024-11-19T22:40:17.649" v="0" actId="2696"/>
        <pc:sldMkLst>
          <pc:docMk/>
          <pc:sldMk cId="2002191781" sldId="257"/>
        </pc:sldMkLst>
      </pc:sldChg>
      <pc:sldChg chg="del">
        <pc:chgData name="Miral Vachhani" userId="d2d5b67e-a9a7-4805-80d9-c1f59aebf803" providerId="ADAL" clId="{586C4649-B726-404A-AFD5-2D6BC3127F3A}" dt="2024-11-19T22:40:17.649" v="0" actId="2696"/>
        <pc:sldMkLst>
          <pc:docMk/>
          <pc:sldMk cId="3102877345" sldId="258"/>
        </pc:sldMkLst>
      </pc:sldChg>
    </pc:docChg>
  </pc:docChgLst>
  <pc:docChgLst>
    <pc:chgData name="Miral Vachhani" userId="d2d5b67e-a9a7-4805-80d9-c1f59aebf803" providerId="ADAL" clId="{07F9C00B-AD79-44ED-A330-FA11BBEFFA71}"/>
    <pc:docChg chg="modSld">
      <pc:chgData name="Miral Vachhani" userId="d2d5b67e-a9a7-4805-80d9-c1f59aebf803" providerId="ADAL" clId="{07F9C00B-AD79-44ED-A330-FA11BBEFFA71}" dt="2024-11-21T03:23:08.986" v="14" actId="20577"/>
      <pc:docMkLst>
        <pc:docMk/>
      </pc:docMkLst>
      <pc:sldChg chg="modSp mod">
        <pc:chgData name="Miral Vachhani" userId="d2d5b67e-a9a7-4805-80d9-c1f59aebf803" providerId="ADAL" clId="{07F9C00B-AD79-44ED-A330-FA11BBEFFA71}" dt="2024-11-21T03:23:08.986" v="14" actId="20577"/>
        <pc:sldMkLst>
          <pc:docMk/>
          <pc:sldMk cId="942868540" sldId="259"/>
        </pc:sldMkLst>
      </pc:sldChg>
    </pc:docChg>
  </pc:docChgLst>
  <pc:docChgLst>
    <pc:chgData name="Miral Vachhani" userId="d2d5b67e-a9a7-4805-80d9-c1f59aebf803" providerId="ADAL" clId="{CB1E2403-63E9-4E44-A03F-80FE3E58E087}"/>
    <pc:docChg chg="undo custSel modSld">
      <pc:chgData name="Miral Vachhani" userId="d2d5b67e-a9a7-4805-80d9-c1f59aebf803" providerId="ADAL" clId="{CB1E2403-63E9-4E44-A03F-80FE3E58E087}" dt="2024-11-21T05:39:29.435" v="46" actId="33524"/>
      <pc:docMkLst>
        <pc:docMk/>
      </pc:docMkLst>
    </pc:docChg>
  </pc:docChgLst>
  <pc:docChgLst>
    <pc:chgData name="Miral Vachhani" userId="d2d5b67e-a9a7-4805-80d9-c1f59aebf803" providerId="ADAL" clId="{E4EACDE8-B638-4CF5-A704-BF1DBF848AC5}"/>
    <pc:docChg chg="undo custSel modSld">
      <pc:chgData name="Miral Vachhani" userId="d2d5b67e-a9a7-4805-80d9-c1f59aebf803" providerId="ADAL" clId="{E4EACDE8-B638-4CF5-A704-BF1DBF848AC5}" dt="2024-11-21T01:28:21.291" v="932" actId="1076"/>
      <pc:docMkLst>
        <pc:docMk/>
      </pc:docMkLst>
      <pc:sldChg chg="modSp mod">
        <pc:chgData name="Miral Vachhani" userId="d2d5b67e-a9a7-4805-80d9-c1f59aebf803" providerId="ADAL" clId="{E4EACDE8-B638-4CF5-A704-BF1DBF848AC5}" dt="2024-11-21T00:42:53.144" v="1"/>
        <pc:sldMkLst>
          <pc:docMk/>
          <pc:sldMk cId="1193283968" sldId="256"/>
        </pc:sldMkLst>
      </pc:sldChg>
      <pc:sldChg chg="addSp delSp modSp mod">
        <pc:chgData name="Miral Vachhani" userId="d2d5b67e-a9a7-4805-80d9-c1f59aebf803" providerId="ADAL" clId="{E4EACDE8-B638-4CF5-A704-BF1DBF848AC5}" dt="2024-11-21T01:28:21.291" v="932" actId="1076"/>
        <pc:sldMkLst>
          <pc:docMk/>
          <pc:sldMk cId="942868540" sldId="259"/>
        </pc:sldMkLst>
      </pc:sldChg>
    </pc:docChg>
  </pc:docChgLst>
  <pc:docChgLst>
    <pc:chgData name="Miral Vachhani" userId="d2d5b67e-a9a7-4805-80d9-c1f59aebf803" providerId="ADAL" clId="{796E3F36-EEEA-49FD-8331-4096D862B505}"/>
    <pc:docChg chg="custSel modSld">
      <pc:chgData name="Miral Vachhani" userId="d2d5b67e-a9a7-4805-80d9-c1f59aebf803" providerId="ADAL" clId="{796E3F36-EEEA-49FD-8331-4096D862B505}" dt="2024-11-21T05:23:00.523" v="39" actId="113"/>
      <pc:docMkLst>
        <pc:docMk/>
      </pc:docMkLst>
      <pc:sldChg chg="modSp mod">
        <pc:chgData name="Miral Vachhani" userId="d2d5b67e-a9a7-4805-80d9-c1f59aebf803" providerId="ADAL" clId="{796E3F36-EEEA-49FD-8331-4096D862B505}" dt="2024-11-21T05:18:11.381" v="2" actId="20577"/>
        <pc:sldMkLst>
          <pc:docMk/>
          <pc:sldMk cId="1193283968" sldId="256"/>
        </pc:sldMkLst>
      </pc:sldChg>
      <pc:sldChg chg="addSp delSp modSp mod">
        <pc:chgData name="Miral Vachhani" userId="d2d5b67e-a9a7-4805-80d9-c1f59aebf803" providerId="ADAL" clId="{796E3F36-EEEA-49FD-8331-4096D862B505}" dt="2024-11-21T05:23:00.523" v="39" actId="113"/>
        <pc:sldMkLst>
          <pc:docMk/>
          <pc:sldMk cId="942868540" sldId="259"/>
        </pc:sldMkLst>
      </pc:sldChg>
    </pc:docChg>
  </pc:docChgLst>
  <pc:docChgLst>
    <pc:chgData name="Miral Vachhani" userId="d2d5b67e-a9a7-4805-80d9-c1f59aebf803" providerId="ADAL" clId="{3655A97B-465D-49B8-AAA2-5739D57F9A66}"/>
    <pc:docChg chg="custSel modSld">
      <pc:chgData name="Miral Vachhani" userId="d2d5b67e-a9a7-4805-80d9-c1f59aebf803" providerId="ADAL" clId="{3655A97B-465D-49B8-AAA2-5739D57F9A66}" dt="2024-11-21T21:43:17.968" v="50" actId="554"/>
      <pc:docMkLst>
        <pc:docMk/>
      </pc:docMkLst>
    </pc:docChg>
  </pc:docChgLst>
  <pc:docChgLst>
    <pc:chgData name="Miral Vachhani" userId="d2d5b67e-a9a7-4805-80d9-c1f59aebf803" providerId="ADAL" clId="{6DF66B61-D2A9-4208-AF4E-05AA78E831D4}"/>
    <pc:docChg chg="undo custSel modSld">
      <pc:chgData name="Miral Vachhani" userId="d2d5b67e-a9a7-4805-80d9-c1f59aebf803" providerId="ADAL" clId="{6DF66B61-D2A9-4208-AF4E-05AA78E831D4}" dt="2024-11-21T03:36:09.042" v="47" actId="255"/>
      <pc:docMkLst>
        <pc:docMk/>
      </pc:docMkLst>
    </pc:docChg>
  </pc:docChgLst>
  <pc:docChgLst>
    <pc:chgData name="Miral Vachhani" userId="d2d5b67e-a9a7-4805-80d9-c1f59aebf803" providerId="ADAL" clId="{FAA43381-35AF-40E5-A9F9-75EEFA9F1E88}"/>
    <pc:docChg chg="undo custSel addSld delSld modSld sldOrd">
      <pc:chgData name="Miral Vachhani" userId="d2d5b67e-a9a7-4805-80d9-c1f59aebf803" providerId="ADAL" clId="{FAA43381-35AF-40E5-A9F9-75EEFA9F1E88}" dt="2024-11-22T00:11:25.247" v="1064" actId="2696"/>
      <pc:docMkLst>
        <pc:docMk/>
      </pc:docMkLst>
      <pc:sldChg chg="modSp mod">
        <pc:chgData name="Miral Vachhani" userId="d2d5b67e-a9a7-4805-80d9-c1f59aebf803" providerId="ADAL" clId="{FAA43381-35AF-40E5-A9F9-75EEFA9F1E88}" dt="2024-11-21T22:50:26.605" v="8"/>
        <pc:sldMkLst>
          <pc:docMk/>
          <pc:sldMk cId="1193283968" sldId="256"/>
        </pc:sldMkLst>
      </pc:sldChg>
      <pc:sldChg chg="addSp delSp modSp mod">
        <pc:chgData name="Miral Vachhani" userId="d2d5b67e-a9a7-4805-80d9-c1f59aebf803" providerId="ADAL" clId="{FAA43381-35AF-40E5-A9F9-75EEFA9F1E88}" dt="2024-11-22T00:10:56.448" v="1063" actId="14100"/>
        <pc:sldMkLst>
          <pc:docMk/>
          <pc:sldMk cId="942868540" sldId="259"/>
        </pc:sldMkLst>
      </pc:sldChg>
      <pc:sldChg chg="addSp delSp modSp add del mod ord">
        <pc:chgData name="Miral Vachhani" userId="d2d5b67e-a9a7-4805-80d9-c1f59aebf803" providerId="ADAL" clId="{FAA43381-35AF-40E5-A9F9-75EEFA9F1E88}" dt="2024-11-22T00:11:25.247" v="1064" actId="2696"/>
        <pc:sldMkLst>
          <pc:docMk/>
          <pc:sldMk cId="2287107792" sldId="260"/>
        </pc:sldMkLst>
      </pc:sldChg>
      <pc:sldChg chg="addSp delSp modSp add mod">
        <pc:chgData name="Miral Vachhani" userId="d2d5b67e-a9a7-4805-80d9-c1f59aebf803" providerId="ADAL" clId="{FAA43381-35AF-40E5-A9F9-75EEFA9F1E88}" dt="2024-11-21T23:44:27.461" v="496" actId="478"/>
        <pc:sldMkLst>
          <pc:docMk/>
          <pc:sldMk cId="695141167" sldId="261"/>
        </pc:sldMkLst>
      </pc:sldChg>
    </pc:docChg>
  </pc:docChgLst>
  <pc:docChgLst>
    <pc:chgData name="Miral Vachhani" userId="d2d5b67e-a9a7-4805-80d9-c1f59aebf803" providerId="ADAL" clId="{A7536CA1-615D-4955-823B-903790AF0D4C}"/>
    <pc:docChg chg="undo custSel modSld">
      <pc:chgData name="Miral Vachhani" userId="d2d5b67e-a9a7-4805-80d9-c1f59aebf803" providerId="ADAL" clId="{A7536CA1-615D-4955-823B-903790AF0D4C}" dt="2024-11-19T23:13:15.957" v="136" actId="20577"/>
      <pc:docMkLst>
        <pc:docMk/>
      </pc:docMkLst>
    </pc:docChg>
  </pc:docChgLst>
  <pc:docChgLst>
    <pc:chgData name="Miral Vachhani" userId="d2d5b67e-a9a7-4805-80d9-c1f59aebf803" providerId="ADAL" clId="{8343C697-517B-437F-B3A8-DD3BC925C834}"/>
    <pc:docChg chg="undo custSel modSld">
      <pc:chgData name="Miral Vachhani" userId="d2d5b67e-a9a7-4805-80d9-c1f59aebf803" providerId="ADAL" clId="{8343C697-517B-437F-B3A8-DD3BC925C834}" dt="2024-11-19T23:34:22.222" v="75" actId="33524"/>
      <pc:docMkLst>
        <pc:docMk/>
      </pc:docMkLst>
    </pc:docChg>
  </pc:docChgLst>
  <pc:docChgLst>
    <pc:chgData name="Miral Vachhani" userId="d2d5b67e-a9a7-4805-80d9-c1f59aebf803" providerId="ADAL" clId="{3AE95838-FD88-4221-A29C-B7D0AC22D39D}"/>
    <pc:docChg chg="custSel modSld">
      <pc:chgData name="Miral Vachhani" userId="d2d5b67e-a9a7-4805-80d9-c1f59aebf803" providerId="ADAL" clId="{3AE95838-FD88-4221-A29C-B7D0AC22D39D}" dt="2024-11-21T02:21:45.690" v="21" actId="1076"/>
      <pc:docMkLst>
        <pc:docMk/>
      </pc:docMkLst>
      <pc:sldChg chg="modSp mod">
        <pc:chgData name="Miral Vachhani" userId="d2d5b67e-a9a7-4805-80d9-c1f59aebf803" providerId="ADAL" clId="{3AE95838-FD88-4221-A29C-B7D0AC22D39D}" dt="2024-11-21T02:19:03.697" v="1"/>
        <pc:sldMkLst>
          <pc:docMk/>
          <pc:sldMk cId="1193283968" sldId="256"/>
        </pc:sldMkLst>
      </pc:sldChg>
      <pc:sldChg chg="delSp modSp mod">
        <pc:chgData name="Miral Vachhani" userId="d2d5b67e-a9a7-4805-80d9-c1f59aebf803" providerId="ADAL" clId="{3AE95838-FD88-4221-A29C-B7D0AC22D39D}" dt="2024-11-21T02:21:45.690" v="21" actId="1076"/>
        <pc:sldMkLst>
          <pc:docMk/>
          <pc:sldMk cId="942868540" sldId="259"/>
        </pc:sldMkLst>
      </pc:sldChg>
    </pc:docChg>
  </pc:docChgLst>
  <pc:docChgLst>
    <pc:chgData name="Miral Vachhani" userId="d2d5b67e-a9a7-4805-80d9-c1f59aebf803" providerId="ADAL" clId="{C197AFCD-FC12-487B-A859-8DE425873D5F}"/>
    <pc:docChg chg="undo custSel modSld">
      <pc:chgData name="Miral Vachhani" userId="d2d5b67e-a9a7-4805-80d9-c1f59aebf803" providerId="ADAL" clId="{C197AFCD-FC12-487B-A859-8DE425873D5F}" dt="2024-11-21T21:54:55.736" v="99" actId="1035"/>
      <pc:docMkLst>
        <pc:docMk/>
      </pc:docMkLst>
    </pc:docChg>
  </pc:docChgLst>
  <pc:docChgLst>
    <pc:chgData name="Miral Vachhani" userId="d2d5b67e-a9a7-4805-80d9-c1f59aebf803" providerId="ADAL" clId="{1B587BEE-AFDB-490E-89DD-EB1425B1712C}"/>
    <pc:docChg chg="custSel modSld">
      <pc:chgData name="Miral Vachhani" userId="d2d5b67e-a9a7-4805-80d9-c1f59aebf803" providerId="ADAL" clId="{1B587BEE-AFDB-490E-89DD-EB1425B1712C}" dt="2024-11-21T22:38:40.761" v="37"/>
      <pc:docMkLst>
        <pc:docMk/>
      </pc:docMkLst>
      <pc:sldChg chg="modSp mod">
        <pc:chgData name="Miral Vachhani" userId="d2d5b67e-a9a7-4805-80d9-c1f59aebf803" providerId="ADAL" clId="{1B587BEE-AFDB-490E-89DD-EB1425B1712C}" dt="2024-11-21T22:35:22.131" v="2" actId="20577"/>
        <pc:sldMkLst>
          <pc:docMk/>
          <pc:sldMk cId="1193283968" sldId="256"/>
        </pc:sldMkLst>
      </pc:sldChg>
      <pc:sldChg chg="delSp modSp mod">
        <pc:chgData name="Miral Vachhani" userId="d2d5b67e-a9a7-4805-80d9-c1f59aebf803" providerId="ADAL" clId="{1B587BEE-AFDB-490E-89DD-EB1425B1712C}" dt="2024-11-21T22:38:40.761" v="37"/>
        <pc:sldMkLst>
          <pc:docMk/>
          <pc:sldMk cId="942868540" sldId="259"/>
        </pc:sldMkLst>
      </pc:sldChg>
    </pc:docChg>
  </pc:docChgLst>
  <pc:docChgLst>
    <pc:chgData name="Natasha Doherty" userId="2f65fbf4-2eeb-41a6-a4bf-8744b8cf020e" providerId="ADAL" clId="{5FCDF428-5E8F-4BD7-A13E-39A4344FBE13}"/>
    <pc:docChg chg="undo custSel addSld delSld modSld delMainMaster">
      <pc:chgData name="Natasha Doherty" userId="2f65fbf4-2eeb-41a6-a4bf-8744b8cf020e" providerId="ADAL" clId="{5FCDF428-5E8F-4BD7-A13E-39A4344FBE13}" dt="2025-04-11T00:26:50.636" v="182" actId="207"/>
      <pc:docMkLst>
        <pc:docMk/>
      </pc:docMkLst>
      <pc:sldChg chg="modSp del mod">
        <pc:chgData name="Natasha Doherty" userId="2f65fbf4-2eeb-41a6-a4bf-8744b8cf020e" providerId="ADAL" clId="{5FCDF428-5E8F-4BD7-A13E-39A4344FBE13}" dt="2025-04-11T00:19:59.955" v="124" actId="47"/>
        <pc:sldMkLst>
          <pc:docMk/>
          <pc:sldMk cId="1193283968" sldId="256"/>
        </pc:sldMkLst>
        <pc:spChg chg="mod">
          <ac:chgData name="Natasha Doherty" userId="2f65fbf4-2eeb-41a6-a4bf-8744b8cf020e" providerId="ADAL" clId="{5FCDF428-5E8F-4BD7-A13E-39A4344FBE13}" dt="2025-04-11T00:19:50.542" v="121" actId="21"/>
          <ac:spMkLst>
            <pc:docMk/>
            <pc:sldMk cId="1193283968" sldId="256"/>
            <ac:spMk id="4" creationId="{552500ED-B21F-BE8B-31D1-685855A2D5BA}"/>
          </ac:spMkLst>
        </pc:spChg>
      </pc:sldChg>
      <pc:sldChg chg="modSp add mod">
        <pc:chgData name="Natasha Doherty" userId="2f65fbf4-2eeb-41a6-a4bf-8744b8cf020e" providerId="ADAL" clId="{5FCDF428-5E8F-4BD7-A13E-39A4344FBE13}" dt="2025-04-11T00:26:50.636" v="182" actId="207"/>
        <pc:sldMkLst>
          <pc:docMk/>
          <pc:sldMk cId="4010778841" sldId="258"/>
        </pc:sldMkLst>
        <pc:spChg chg="mod">
          <ac:chgData name="Natasha Doherty" userId="2f65fbf4-2eeb-41a6-a4bf-8744b8cf020e" providerId="ADAL" clId="{5FCDF428-5E8F-4BD7-A13E-39A4344FBE13}" dt="2025-04-11T00:26:50.636" v="182" actId="207"/>
          <ac:spMkLst>
            <pc:docMk/>
            <pc:sldMk cId="4010778841" sldId="258"/>
            <ac:spMk id="4" creationId="{1968E31E-8A72-F852-6691-823D243EECB7}"/>
          </ac:spMkLst>
        </pc:spChg>
        <pc:spChg chg="mod">
          <ac:chgData name="Natasha Doherty" userId="2f65fbf4-2eeb-41a6-a4bf-8744b8cf020e" providerId="ADAL" clId="{5FCDF428-5E8F-4BD7-A13E-39A4344FBE13}" dt="2025-04-11T00:20:08.137" v="126" actId="20577"/>
          <ac:spMkLst>
            <pc:docMk/>
            <pc:sldMk cId="4010778841" sldId="258"/>
            <ac:spMk id="6" creationId="{8560EDDC-0868-58D9-AFE7-E2BC68C506AF}"/>
          </ac:spMkLst>
        </pc:spChg>
        <pc:spChg chg="mod">
          <ac:chgData name="Natasha Doherty" userId="2f65fbf4-2eeb-41a6-a4bf-8744b8cf020e" providerId="ADAL" clId="{5FCDF428-5E8F-4BD7-A13E-39A4344FBE13}" dt="2025-04-11T00:16:02.147" v="19" actId="207"/>
          <ac:spMkLst>
            <pc:docMk/>
            <pc:sldMk cId="4010778841" sldId="258"/>
            <ac:spMk id="20" creationId="{F572789C-3666-5342-E6DE-3287A551D604}"/>
          </ac:spMkLst>
        </pc:spChg>
        <pc:graphicFrameChg chg="mod modGraphic">
          <ac:chgData name="Natasha Doherty" userId="2f65fbf4-2eeb-41a6-a4bf-8744b8cf020e" providerId="ADAL" clId="{5FCDF428-5E8F-4BD7-A13E-39A4344FBE13}" dt="2025-04-11T00:19:56.744" v="123" actId="20577"/>
          <ac:graphicFrameMkLst>
            <pc:docMk/>
            <pc:sldMk cId="4010778841" sldId="258"/>
            <ac:graphicFrameMk id="9" creationId="{350A4181-2D10-0307-78F1-1B5BB5246E9B}"/>
          </ac:graphicFrameMkLst>
        </pc:graphicFrameChg>
        <pc:graphicFrameChg chg="mod modGraphic">
          <ac:chgData name="Natasha Doherty" userId="2f65fbf4-2eeb-41a6-a4bf-8744b8cf020e" providerId="ADAL" clId="{5FCDF428-5E8F-4BD7-A13E-39A4344FBE13}" dt="2025-04-11T00:20:31.022" v="139" actId="20577"/>
          <ac:graphicFrameMkLst>
            <pc:docMk/>
            <pc:sldMk cId="4010778841" sldId="258"/>
            <ac:graphicFrameMk id="10" creationId="{8D5CF778-B64A-6CF9-E15E-9145AFD49A27}"/>
          </ac:graphicFrameMkLst>
        </pc:graphicFrameChg>
        <pc:graphicFrameChg chg="modGraphic">
          <ac:chgData name="Natasha Doherty" userId="2f65fbf4-2eeb-41a6-a4bf-8744b8cf020e" providerId="ADAL" clId="{5FCDF428-5E8F-4BD7-A13E-39A4344FBE13}" dt="2025-04-11T00:19:34.441" v="120" actId="20577"/>
          <ac:graphicFrameMkLst>
            <pc:docMk/>
            <pc:sldMk cId="4010778841" sldId="258"/>
            <ac:graphicFrameMk id="17" creationId="{61FFC170-F895-5834-DC1D-D3303407BE54}"/>
          </ac:graphicFrameMkLst>
        </pc:graphicFrameChg>
        <pc:cxnChg chg="mod">
          <ac:chgData name="Natasha Doherty" userId="2f65fbf4-2eeb-41a6-a4bf-8744b8cf020e" providerId="ADAL" clId="{5FCDF428-5E8F-4BD7-A13E-39A4344FBE13}" dt="2025-04-11T00:16:22.599" v="24" actId="208"/>
          <ac:cxnSpMkLst>
            <pc:docMk/>
            <pc:sldMk cId="4010778841" sldId="258"/>
            <ac:cxnSpMk id="13" creationId="{6CC2EE57-B352-D91A-1CF3-91A432D4C9FC}"/>
          </ac:cxnSpMkLst>
        </pc:cxnChg>
        <pc:cxnChg chg="mod">
          <ac:chgData name="Natasha Doherty" userId="2f65fbf4-2eeb-41a6-a4bf-8744b8cf020e" providerId="ADAL" clId="{5FCDF428-5E8F-4BD7-A13E-39A4344FBE13}" dt="2025-04-11T00:16:17.338" v="23" actId="208"/>
          <ac:cxnSpMkLst>
            <pc:docMk/>
            <pc:sldMk cId="4010778841" sldId="258"/>
            <ac:cxnSpMk id="14" creationId="{7A724768-4B8C-9314-5782-78C777CBA6F7}"/>
          </ac:cxnSpMkLst>
        </pc:cxnChg>
      </pc:sldChg>
      <pc:sldChg chg="delSp modSp del mod">
        <pc:chgData name="Natasha Doherty" userId="2f65fbf4-2eeb-41a6-a4bf-8744b8cf020e" providerId="ADAL" clId="{5FCDF428-5E8F-4BD7-A13E-39A4344FBE13}" dt="2025-04-11T00:23:23.406" v="179" actId="47"/>
        <pc:sldMkLst>
          <pc:docMk/>
          <pc:sldMk cId="942868540" sldId="259"/>
        </pc:sldMkLst>
        <pc:spChg chg="del mod">
          <ac:chgData name="Natasha Doherty" userId="2f65fbf4-2eeb-41a6-a4bf-8744b8cf020e" providerId="ADAL" clId="{5FCDF428-5E8F-4BD7-A13E-39A4344FBE13}" dt="2025-04-11T00:22:32.537" v="167" actId="478"/>
          <ac:spMkLst>
            <pc:docMk/>
            <pc:sldMk cId="942868540" sldId="259"/>
            <ac:spMk id="2" creationId="{20792317-E436-4FC4-4877-11DCDA2DD0D7}"/>
          </ac:spMkLst>
        </pc:spChg>
        <pc:spChg chg="del">
          <ac:chgData name="Natasha Doherty" userId="2f65fbf4-2eeb-41a6-a4bf-8744b8cf020e" providerId="ADAL" clId="{5FCDF428-5E8F-4BD7-A13E-39A4344FBE13}" dt="2025-04-11T00:22:34.515" v="168" actId="478"/>
          <ac:spMkLst>
            <pc:docMk/>
            <pc:sldMk cId="942868540" sldId="259"/>
            <ac:spMk id="3" creationId="{EC44BC61-1D60-67D2-46C8-EEEE6F4883A6}"/>
          </ac:spMkLst>
        </pc:spChg>
        <pc:spChg chg="del">
          <ac:chgData name="Natasha Doherty" userId="2f65fbf4-2eeb-41a6-a4bf-8744b8cf020e" providerId="ADAL" clId="{5FCDF428-5E8F-4BD7-A13E-39A4344FBE13}" dt="2025-04-11T00:22:39.308" v="169" actId="21"/>
          <ac:spMkLst>
            <pc:docMk/>
            <pc:sldMk cId="942868540" sldId="259"/>
            <ac:spMk id="8" creationId="{75077A79-C4DB-95E9-B26C-AE958670886D}"/>
          </ac:spMkLst>
        </pc:spChg>
        <pc:spChg chg="del">
          <ac:chgData name="Natasha Doherty" userId="2f65fbf4-2eeb-41a6-a4bf-8744b8cf020e" providerId="ADAL" clId="{5FCDF428-5E8F-4BD7-A13E-39A4344FBE13}" dt="2025-04-11T00:22:31.447" v="165" actId="478"/>
          <ac:spMkLst>
            <pc:docMk/>
            <pc:sldMk cId="942868540" sldId="259"/>
            <ac:spMk id="10" creationId="{2E4D3579-9CBB-6FAD-57E0-558438797AA5}"/>
          </ac:spMkLst>
        </pc:spChg>
        <pc:spChg chg="del">
          <ac:chgData name="Natasha Doherty" userId="2f65fbf4-2eeb-41a6-a4bf-8744b8cf020e" providerId="ADAL" clId="{5FCDF428-5E8F-4BD7-A13E-39A4344FBE13}" dt="2025-04-11T00:22:39.308" v="169" actId="21"/>
          <ac:spMkLst>
            <pc:docMk/>
            <pc:sldMk cId="942868540" sldId="259"/>
            <ac:spMk id="12" creationId="{31FD8D28-FBFC-A48B-DAAA-13CF1713C77F}"/>
          </ac:spMkLst>
        </pc:spChg>
        <pc:spChg chg="del">
          <ac:chgData name="Natasha Doherty" userId="2f65fbf4-2eeb-41a6-a4bf-8744b8cf020e" providerId="ADAL" clId="{5FCDF428-5E8F-4BD7-A13E-39A4344FBE13}" dt="2025-04-11T00:22:39.308" v="169" actId="21"/>
          <ac:spMkLst>
            <pc:docMk/>
            <pc:sldMk cId="942868540" sldId="259"/>
            <ac:spMk id="13" creationId="{43059331-C9B7-4EF5-AD7A-17439BBC89AE}"/>
          </ac:spMkLst>
        </pc:spChg>
        <pc:spChg chg="del">
          <ac:chgData name="Natasha Doherty" userId="2f65fbf4-2eeb-41a6-a4bf-8744b8cf020e" providerId="ADAL" clId="{5FCDF428-5E8F-4BD7-A13E-39A4344FBE13}" dt="2025-04-11T00:22:39.308" v="169" actId="21"/>
          <ac:spMkLst>
            <pc:docMk/>
            <pc:sldMk cId="942868540" sldId="259"/>
            <ac:spMk id="16" creationId="{E9776834-4C51-BF40-5A79-1E9EEA7447EC}"/>
          </ac:spMkLst>
        </pc:spChg>
        <pc:spChg chg="del">
          <ac:chgData name="Natasha Doherty" userId="2f65fbf4-2eeb-41a6-a4bf-8744b8cf020e" providerId="ADAL" clId="{5FCDF428-5E8F-4BD7-A13E-39A4344FBE13}" dt="2025-04-11T00:22:39.308" v="169" actId="21"/>
          <ac:spMkLst>
            <pc:docMk/>
            <pc:sldMk cId="942868540" sldId="259"/>
            <ac:spMk id="17" creationId="{4881972C-6D89-F0BA-42D0-B70E95154C71}"/>
          </ac:spMkLst>
        </pc:spChg>
        <pc:spChg chg="del mod">
          <ac:chgData name="Natasha Doherty" userId="2f65fbf4-2eeb-41a6-a4bf-8744b8cf020e" providerId="ADAL" clId="{5FCDF428-5E8F-4BD7-A13E-39A4344FBE13}" dt="2025-04-11T00:22:39.308" v="169" actId="21"/>
          <ac:spMkLst>
            <pc:docMk/>
            <pc:sldMk cId="942868540" sldId="259"/>
            <ac:spMk id="18" creationId="{625E837E-8346-C1C0-5CF3-913F458D6B54}"/>
          </ac:spMkLst>
        </pc:spChg>
        <pc:spChg chg="del">
          <ac:chgData name="Natasha Doherty" userId="2f65fbf4-2eeb-41a6-a4bf-8744b8cf020e" providerId="ADAL" clId="{5FCDF428-5E8F-4BD7-A13E-39A4344FBE13}" dt="2025-04-11T00:22:39.308" v="169" actId="21"/>
          <ac:spMkLst>
            <pc:docMk/>
            <pc:sldMk cId="942868540" sldId="259"/>
            <ac:spMk id="20" creationId="{458F0B71-AC16-8E4E-8235-51FEA9C63DB2}"/>
          </ac:spMkLst>
        </pc:spChg>
        <pc:spChg chg="del">
          <ac:chgData name="Natasha Doherty" userId="2f65fbf4-2eeb-41a6-a4bf-8744b8cf020e" providerId="ADAL" clId="{5FCDF428-5E8F-4BD7-A13E-39A4344FBE13}" dt="2025-04-11T00:22:39.308" v="169" actId="21"/>
          <ac:spMkLst>
            <pc:docMk/>
            <pc:sldMk cId="942868540" sldId="259"/>
            <ac:spMk id="21" creationId="{1076D6F3-8B9B-7214-8E79-7FCF19470B16}"/>
          </ac:spMkLst>
        </pc:spChg>
        <pc:spChg chg="del">
          <ac:chgData name="Natasha Doherty" userId="2f65fbf4-2eeb-41a6-a4bf-8744b8cf020e" providerId="ADAL" clId="{5FCDF428-5E8F-4BD7-A13E-39A4344FBE13}" dt="2025-04-11T00:22:39.308" v="169" actId="21"/>
          <ac:spMkLst>
            <pc:docMk/>
            <pc:sldMk cId="942868540" sldId="259"/>
            <ac:spMk id="22" creationId="{95469659-E0D1-EFF9-374D-5FF395D799DA}"/>
          </ac:spMkLst>
        </pc:spChg>
        <pc:spChg chg="del">
          <ac:chgData name="Natasha Doherty" userId="2f65fbf4-2eeb-41a6-a4bf-8744b8cf020e" providerId="ADAL" clId="{5FCDF428-5E8F-4BD7-A13E-39A4344FBE13}" dt="2025-04-11T00:22:39.308" v="169" actId="21"/>
          <ac:spMkLst>
            <pc:docMk/>
            <pc:sldMk cId="942868540" sldId="259"/>
            <ac:spMk id="26" creationId="{F412A6D4-7D98-C910-720F-5EBF8EA763B6}"/>
          </ac:spMkLst>
        </pc:spChg>
        <pc:picChg chg="del">
          <ac:chgData name="Natasha Doherty" userId="2f65fbf4-2eeb-41a6-a4bf-8744b8cf020e" providerId="ADAL" clId="{5FCDF428-5E8F-4BD7-A13E-39A4344FBE13}" dt="2025-04-11T00:22:29.022" v="164" actId="478"/>
          <ac:picMkLst>
            <pc:docMk/>
            <pc:sldMk cId="942868540" sldId="259"/>
            <ac:picMk id="4" creationId="{0C0156B0-0E30-FC4F-4BA0-20DBBC1CFD69}"/>
          </ac:picMkLst>
        </pc:picChg>
      </pc:sldChg>
      <pc:sldChg chg="delSp modSp del mod">
        <pc:chgData name="Natasha Doherty" userId="2f65fbf4-2eeb-41a6-a4bf-8744b8cf020e" providerId="ADAL" clId="{5FCDF428-5E8F-4BD7-A13E-39A4344FBE13}" dt="2025-04-11T00:23:22.368" v="178" actId="47"/>
        <pc:sldMkLst>
          <pc:docMk/>
          <pc:sldMk cId="695141167" sldId="261"/>
        </pc:sldMkLst>
        <pc:spChg chg="del mod">
          <ac:chgData name="Natasha Doherty" userId="2f65fbf4-2eeb-41a6-a4bf-8744b8cf020e" providerId="ADAL" clId="{5FCDF428-5E8F-4BD7-A13E-39A4344FBE13}" dt="2025-04-11T00:21:06.190" v="150" actId="478"/>
          <ac:spMkLst>
            <pc:docMk/>
            <pc:sldMk cId="695141167" sldId="261"/>
            <ac:spMk id="2" creationId="{A61E4D56-1DD2-5F80-07D3-F62516EDA9B2}"/>
          </ac:spMkLst>
        </pc:spChg>
        <pc:spChg chg="del">
          <ac:chgData name="Natasha Doherty" userId="2f65fbf4-2eeb-41a6-a4bf-8744b8cf020e" providerId="ADAL" clId="{5FCDF428-5E8F-4BD7-A13E-39A4344FBE13}" dt="2025-04-11T00:21:04.430" v="149" actId="478"/>
          <ac:spMkLst>
            <pc:docMk/>
            <pc:sldMk cId="695141167" sldId="261"/>
            <ac:spMk id="3" creationId="{D4891624-F467-5A06-216A-9F712ED58D82}"/>
          </ac:spMkLst>
        </pc:spChg>
        <pc:spChg chg="del">
          <ac:chgData name="Natasha Doherty" userId="2f65fbf4-2eeb-41a6-a4bf-8744b8cf020e" providerId="ADAL" clId="{5FCDF428-5E8F-4BD7-A13E-39A4344FBE13}" dt="2025-04-11T00:21:14.635" v="151" actId="21"/>
          <ac:spMkLst>
            <pc:docMk/>
            <pc:sldMk cId="695141167" sldId="261"/>
            <ac:spMk id="6" creationId="{41953F5E-0B13-10EF-1B47-644F3422726D}"/>
          </ac:spMkLst>
        </pc:spChg>
        <pc:spChg chg="del">
          <ac:chgData name="Natasha Doherty" userId="2f65fbf4-2eeb-41a6-a4bf-8744b8cf020e" providerId="ADAL" clId="{5FCDF428-5E8F-4BD7-A13E-39A4344FBE13}" dt="2025-04-11T00:21:14.635" v="151" actId="21"/>
          <ac:spMkLst>
            <pc:docMk/>
            <pc:sldMk cId="695141167" sldId="261"/>
            <ac:spMk id="7" creationId="{92D27701-D379-F88B-6AA3-2FD9CF0A2339}"/>
          </ac:spMkLst>
        </pc:spChg>
        <pc:spChg chg="del">
          <ac:chgData name="Natasha Doherty" userId="2f65fbf4-2eeb-41a6-a4bf-8744b8cf020e" providerId="ADAL" clId="{5FCDF428-5E8F-4BD7-A13E-39A4344FBE13}" dt="2025-04-11T00:21:01.861" v="148" actId="478"/>
          <ac:spMkLst>
            <pc:docMk/>
            <pc:sldMk cId="695141167" sldId="261"/>
            <ac:spMk id="10" creationId="{F81B235D-7C11-65C9-B228-6CC902DEAEAE}"/>
          </ac:spMkLst>
        </pc:spChg>
        <pc:spChg chg="del">
          <ac:chgData name="Natasha Doherty" userId="2f65fbf4-2eeb-41a6-a4bf-8744b8cf020e" providerId="ADAL" clId="{5FCDF428-5E8F-4BD7-A13E-39A4344FBE13}" dt="2025-04-11T00:21:14.635" v="151" actId="21"/>
          <ac:spMkLst>
            <pc:docMk/>
            <pc:sldMk cId="695141167" sldId="261"/>
            <ac:spMk id="13" creationId="{E507E124-2FE0-624A-4656-D5F12A60EDC8}"/>
          </ac:spMkLst>
        </pc:spChg>
        <pc:spChg chg="del">
          <ac:chgData name="Natasha Doherty" userId="2f65fbf4-2eeb-41a6-a4bf-8744b8cf020e" providerId="ADAL" clId="{5FCDF428-5E8F-4BD7-A13E-39A4344FBE13}" dt="2025-04-11T00:21:14.635" v="151" actId="21"/>
          <ac:spMkLst>
            <pc:docMk/>
            <pc:sldMk cId="695141167" sldId="261"/>
            <ac:spMk id="18" creationId="{F7E7304E-4890-397C-8D28-D06329E13F40}"/>
          </ac:spMkLst>
        </pc:spChg>
        <pc:spChg chg="del">
          <ac:chgData name="Natasha Doherty" userId="2f65fbf4-2eeb-41a6-a4bf-8744b8cf020e" providerId="ADAL" clId="{5FCDF428-5E8F-4BD7-A13E-39A4344FBE13}" dt="2025-04-11T00:21:14.635" v="151" actId="21"/>
          <ac:spMkLst>
            <pc:docMk/>
            <pc:sldMk cId="695141167" sldId="261"/>
            <ac:spMk id="19" creationId="{D826048E-36E9-08E7-34CB-C20EC542DC1F}"/>
          </ac:spMkLst>
        </pc:spChg>
        <pc:spChg chg="del">
          <ac:chgData name="Natasha Doherty" userId="2f65fbf4-2eeb-41a6-a4bf-8744b8cf020e" providerId="ADAL" clId="{5FCDF428-5E8F-4BD7-A13E-39A4344FBE13}" dt="2025-04-11T00:21:14.635" v="151" actId="21"/>
          <ac:spMkLst>
            <pc:docMk/>
            <pc:sldMk cId="695141167" sldId="261"/>
            <ac:spMk id="26" creationId="{7BAF9D7A-CDC4-EBD3-4954-659A10A4844D}"/>
          </ac:spMkLst>
        </pc:spChg>
        <pc:spChg chg="del">
          <ac:chgData name="Natasha Doherty" userId="2f65fbf4-2eeb-41a6-a4bf-8744b8cf020e" providerId="ADAL" clId="{5FCDF428-5E8F-4BD7-A13E-39A4344FBE13}" dt="2025-04-11T00:21:14.635" v="151" actId="21"/>
          <ac:spMkLst>
            <pc:docMk/>
            <pc:sldMk cId="695141167" sldId="261"/>
            <ac:spMk id="27" creationId="{52496BE2-85AA-977A-B859-A4E436B45C9E}"/>
          </ac:spMkLst>
        </pc:spChg>
        <pc:spChg chg="del">
          <ac:chgData name="Natasha Doherty" userId="2f65fbf4-2eeb-41a6-a4bf-8744b8cf020e" providerId="ADAL" clId="{5FCDF428-5E8F-4BD7-A13E-39A4344FBE13}" dt="2025-04-11T00:21:14.635" v="151" actId="21"/>
          <ac:spMkLst>
            <pc:docMk/>
            <pc:sldMk cId="695141167" sldId="261"/>
            <ac:spMk id="28" creationId="{20BEB1E3-E7BB-9398-7DD3-2429D7E59B97}"/>
          </ac:spMkLst>
        </pc:spChg>
        <pc:spChg chg="del">
          <ac:chgData name="Natasha Doherty" userId="2f65fbf4-2eeb-41a6-a4bf-8744b8cf020e" providerId="ADAL" clId="{5FCDF428-5E8F-4BD7-A13E-39A4344FBE13}" dt="2025-04-11T00:21:14.635" v="151" actId="21"/>
          <ac:spMkLst>
            <pc:docMk/>
            <pc:sldMk cId="695141167" sldId="261"/>
            <ac:spMk id="29" creationId="{953B2803-506D-6D59-C0BA-CE83BD6D8E31}"/>
          </ac:spMkLst>
        </pc:spChg>
        <pc:spChg chg="del">
          <ac:chgData name="Natasha Doherty" userId="2f65fbf4-2eeb-41a6-a4bf-8744b8cf020e" providerId="ADAL" clId="{5FCDF428-5E8F-4BD7-A13E-39A4344FBE13}" dt="2025-04-11T00:21:14.635" v="151" actId="21"/>
          <ac:spMkLst>
            <pc:docMk/>
            <pc:sldMk cId="695141167" sldId="261"/>
            <ac:spMk id="39" creationId="{15D3E786-7B3F-3D2A-6CE6-513B87105226}"/>
          </ac:spMkLst>
        </pc:spChg>
        <pc:picChg chg="del">
          <ac:chgData name="Natasha Doherty" userId="2f65fbf4-2eeb-41a6-a4bf-8744b8cf020e" providerId="ADAL" clId="{5FCDF428-5E8F-4BD7-A13E-39A4344FBE13}" dt="2025-04-11T00:20:58.996" v="147" actId="478"/>
          <ac:picMkLst>
            <pc:docMk/>
            <pc:sldMk cId="695141167" sldId="261"/>
            <ac:picMk id="4" creationId="{EADC7732-64CD-79C6-354D-ABEC8A5A9618}"/>
          </ac:picMkLst>
        </pc:picChg>
      </pc:sldChg>
      <pc:sldChg chg="addSp delSp modSp add mod">
        <pc:chgData name="Natasha Doherty" userId="2f65fbf4-2eeb-41a6-a4bf-8744b8cf020e" providerId="ADAL" clId="{5FCDF428-5E8F-4BD7-A13E-39A4344FBE13}" dt="2025-04-11T00:22:05.667" v="163" actId="207"/>
        <pc:sldMkLst>
          <pc:docMk/>
          <pc:sldMk cId="994624632" sldId="262"/>
        </pc:sldMkLst>
        <pc:spChg chg="add mod">
          <ac:chgData name="Natasha Doherty" userId="2f65fbf4-2eeb-41a6-a4bf-8744b8cf020e" providerId="ADAL" clId="{5FCDF428-5E8F-4BD7-A13E-39A4344FBE13}" dt="2025-04-11T00:21:26.427" v="155" actId="207"/>
          <ac:spMkLst>
            <pc:docMk/>
            <pc:sldMk cId="994624632" sldId="262"/>
            <ac:spMk id="3" creationId="{41953F5E-0B13-10EF-1B47-644F3422726D}"/>
          </ac:spMkLst>
        </pc:spChg>
        <pc:spChg chg="del">
          <ac:chgData name="Natasha Doherty" userId="2f65fbf4-2eeb-41a6-a4bf-8744b8cf020e" providerId="ADAL" clId="{5FCDF428-5E8F-4BD7-A13E-39A4344FBE13}" dt="2025-04-11T00:20:42.399" v="142" actId="478"/>
          <ac:spMkLst>
            <pc:docMk/>
            <pc:sldMk cId="994624632" sldId="262"/>
            <ac:spMk id="4" creationId="{0FD1D9FB-0819-A0E9-A4D4-9586AAFE1D92}"/>
          </ac:spMkLst>
        </pc:spChg>
        <pc:spChg chg="add mod">
          <ac:chgData name="Natasha Doherty" userId="2f65fbf4-2eeb-41a6-a4bf-8744b8cf020e" providerId="ADAL" clId="{5FCDF428-5E8F-4BD7-A13E-39A4344FBE13}" dt="2025-04-11T00:21:16.925" v="152"/>
          <ac:spMkLst>
            <pc:docMk/>
            <pc:sldMk cId="994624632" sldId="262"/>
            <ac:spMk id="5" creationId="{E507E124-2FE0-624A-4656-D5F12A60EDC8}"/>
          </ac:spMkLst>
        </pc:spChg>
        <pc:spChg chg="mod">
          <ac:chgData name="Natasha Doherty" userId="2f65fbf4-2eeb-41a6-a4bf-8744b8cf020e" providerId="ADAL" clId="{5FCDF428-5E8F-4BD7-A13E-39A4344FBE13}" dt="2025-04-11T00:20:51.091" v="145" actId="20577"/>
          <ac:spMkLst>
            <pc:docMk/>
            <pc:sldMk cId="994624632" sldId="262"/>
            <ac:spMk id="6" creationId="{74684DAE-9C14-1BB9-78AA-0EED0B3A2C53}"/>
          </ac:spMkLst>
        </pc:spChg>
        <pc:spChg chg="add mod">
          <ac:chgData name="Natasha Doherty" userId="2f65fbf4-2eeb-41a6-a4bf-8744b8cf020e" providerId="ADAL" clId="{5FCDF428-5E8F-4BD7-A13E-39A4344FBE13}" dt="2025-04-11T00:21:16.925" v="152"/>
          <ac:spMkLst>
            <pc:docMk/>
            <pc:sldMk cId="994624632" sldId="262"/>
            <ac:spMk id="7" creationId="{92D27701-D379-F88B-6AA3-2FD9CF0A2339}"/>
          </ac:spMkLst>
        </pc:spChg>
        <pc:spChg chg="add mod">
          <ac:chgData name="Natasha Doherty" userId="2f65fbf4-2eeb-41a6-a4bf-8744b8cf020e" providerId="ADAL" clId="{5FCDF428-5E8F-4BD7-A13E-39A4344FBE13}" dt="2025-04-11T00:21:16.925" v="152"/>
          <ac:spMkLst>
            <pc:docMk/>
            <pc:sldMk cId="994624632" sldId="262"/>
            <ac:spMk id="12" creationId="{0EE6586C-D90B-9F1D-7AAA-BA780150E7EA}"/>
          </ac:spMkLst>
        </pc:spChg>
        <pc:spChg chg="add mod">
          <ac:chgData name="Natasha Doherty" userId="2f65fbf4-2eeb-41a6-a4bf-8744b8cf020e" providerId="ADAL" clId="{5FCDF428-5E8F-4BD7-A13E-39A4344FBE13}" dt="2025-04-11T00:21:16.925" v="152"/>
          <ac:spMkLst>
            <pc:docMk/>
            <pc:sldMk cId="994624632" sldId="262"/>
            <ac:spMk id="15" creationId="{976578AB-01AA-1D95-DC3B-C6E842C3599A}"/>
          </ac:spMkLst>
        </pc:spChg>
        <pc:spChg chg="add mod">
          <ac:chgData name="Natasha Doherty" userId="2f65fbf4-2eeb-41a6-a4bf-8744b8cf020e" providerId="ADAL" clId="{5FCDF428-5E8F-4BD7-A13E-39A4344FBE13}" dt="2025-04-11T00:21:31.943" v="156" actId="207"/>
          <ac:spMkLst>
            <pc:docMk/>
            <pc:sldMk cId="994624632" sldId="262"/>
            <ac:spMk id="16" creationId="{D826048E-36E9-08E7-34CB-C20EC542DC1F}"/>
          </ac:spMkLst>
        </pc:spChg>
        <pc:spChg chg="mod">
          <ac:chgData name="Natasha Doherty" userId="2f65fbf4-2eeb-41a6-a4bf-8744b8cf020e" providerId="ADAL" clId="{5FCDF428-5E8F-4BD7-A13E-39A4344FBE13}" dt="2025-04-11T00:21:35.257" v="157" actId="207"/>
          <ac:spMkLst>
            <pc:docMk/>
            <pc:sldMk cId="994624632" sldId="262"/>
            <ac:spMk id="18" creationId="{F7E7304E-4890-397C-8D28-D06329E13F40}"/>
          </ac:spMkLst>
        </pc:spChg>
        <pc:spChg chg="add mod">
          <ac:chgData name="Natasha Doherty" userId="2f65fbf4-2eeb-41a6-a4bf-8744b8cf020e" providerId="ADAL" clId="{5FCDF428-5E8F-4BD7-A13E-39A4344FBE13}" dt="2025-04-11T00:21:51.467" v="160" actId="207"/>
          <ac:spMkLst>
            <pc:docMk/>
            <pc:sldMk cId="994624632" sldId="262"/>
            <ac:spMk id="26" creationId="{7BAF9D7A-CDC4-EBD3-4954-659A10A4844D}"/>
          </ac:spMkLst>
        </pc:spChg>
        <pc:spChg chg="add mod">
          <ac:chgData name="Natasha Doherty" userId="2f65fbf4-2eeb-41a6-a4bf-8744b8cf020e" providerId="ADAL" clId="{5FCDF428-5E8F-4BD7-A13E-39A4344FBE13}" dt="2025-04-11T00:21:59.760" v="161" actId="207"/>
          <ac:spMkLst>
            <pc:docMk/>
            <pc:sldMk cId="994624632" sldId="262"/>
            <ac:spMk id="27" creationId="{52496BE2-85AA-977A-B859-A4E436B45C9E}"/>
          </ac:spMkLst>
        </pc:spChg>
        <pc:spChg chg="add mod">
          <ac:chgData name="Natasha Doherty" userId="2f65fbf4-2eeb-41a6-a4bf-8744b8cf020e" providerId="ADAL" clId="{5FCDF428-5E8F-4BD7-A13E-39A4344FBE13}" dt="2025-04-11T00:22:02.209" v="162" actId="207"/>
          <ac:spMkLst>
            <pc:docMk/>
            <pc:sldMk cId="994624632" sldId="262"/>
            <ac:spMk id="28" creationId="{20BEB1E3-E7BB-9398-7DD3-2429D7E59B97}"/>
          </ac:spMkLst>
        </pc:spChg>
        <pc:spChg chg="mod">
          <ac:chgData name="Natasha Doherty" userId="2f65fbf4-2eeb-41a6-a4bf-8744b8cf020e" providerId="ADAL" clId="{5FCDF428-5E8F-4BD7-A13E-39A4344FBE13}" dt="2025-04-11T00:22:05.667" v="163" actId="207"/>
          <ac:spMkLst>
            <pc:docMk/>
            <pc:sldMk cId="994624632" sldId="262"/>
            <ac:spMk id="29" creationId="{953B2803-506D-6D59-C0BA-CE83BD6D8E31}"/>
          </ac:spMkLst>
        </pc:spChg>
        <pc:spChg chg="add mod">
          <ac:chgData name="Natasha Doherty" userId="2f65fbf4-2eeb-41a6-a4bf-8744b8cf020e" providerId="ADAL" clId="{5FCDF428-5E8F-4BD7-A13E-39A4344FBE13}" dt="2025-04-11T00:21:16.925" v="152"/>
          <ac:spMkLst>
            <pc:docMk/>
            <pc:sldMk cId="994624632" sldId="262"/>
            <ac:spMk id="39" creationId="{15D3E786-7B3F-3D2A-6CE6-513B87105226}"/>
          </ac:spMkLst>
        </pc:spChg>
        <pc:graphicFrameChg chg="del">
          <ac:chgData name="Natasha Doherty" userId="2f65fbf4-2eeb-41a6-a4bf-8744b8cf020e" providerId="ADAL" clId="{5FCDF428-5E8F-4BD7-A13E-39A4344FBE13}" dt="2025-04-11T00:20:39.102" v="140" actId="478"/>
          <ac:graphicFrameMkLst>
            <pc:docMk/>
            <pc:sldMk cId="994624632" sldId="262"/>
            <ac:graphicFrameMk id="9" creationId="{EDD849D2-F0C9-C519-2EB2-FB33310556C6}"/>
          </ac:graphicFrameMkLst>
        </pc:graphicFrameChg>
        <pc:graphicFrameChg chg="del">
          <ac:chgData name="Natasha Doherty" userId="2f65fbf4-2eeb-41a6-a4bf-8744b8cf020e" providerId="ADAL" clId="{5FCDF428-5E8F-4BD7-A13E-39A4344FBE13}" dt="2025-04-11T00:20:40.793" v="141" actId="478"/>
          <ac:graphicFrameMkLst>
            <pc:docMk/>
            <pc:sldMk cId="994624632" sldId="262"/>
            <ac:graphicFrameMk id="10" creationId="{CBDFFEAF-5A89-8628-28A1-D820F549C8CD}"/>
          </ac:graphicFrameMkLst>
        </pc:graphicFrameChg>
        <pc:picChg chg="mod">
          <ac:chgData name="Natasha Doherty" userId="2f65fbf4-2eeb-41a6-a4bf-8744b8cf020e" providerId="ADAL" clId="{5FCDF428-5E8F-4BD7-A13E-39A4344FBE13}" dt="2025-04-11T00:20:45.909" v="143" actId="14100"/>
          <ac:picMkLst>
            <pc:docMk/>
            <pc:sldMk cId="994624632" sldId="262"/>
            <ac:picMk id="8" creationId="{B90EF0A3-7EA9-28E5-10BC-F540E9A25D05}"/>
          </ac:picMkLst>
        </pc:picChg>
        <pc:cxnChg chg="mod">
          <ac:chgData name="Natasha Doherty" userId="2f65fbf4-2eeb-41a6-a4bf-8744b8cf020e" providerId="ADAL" clId="{5FCDF428-5E8F-4BD7-A13E-39A4344FBE13}" dt="2025-04-11T00:21:44.470" v="159" actId="208"/>
          <ac:cxnSpMkLst>
            <pc:docMk/>
            <pc:sldMk cId="994624632" sldId="262"/>
            <ac:cxnSpMk id="11" creationId="{07A94DA4-633A-FA29-3811-EE2FE03BB175}"/>
          </ac:cxnSpMkLst>
        </pc:cxnChg>
      </pc:sldChg>
      <pc:sldChg chg="addSp modSp add mod">
        <pc:chgData name="Natasha Doherty" userId="2f65fbf4-2eeb-41a6-a4bf-8744b8cf020e" providerId="ADAL" clId="{5FCDF428-5E8F-4BD7-A13E-39A4344FBE13}" dt="2025-04-11T00:25:34.475" v="181" actId="20577"/>
        <pc:sldMkLst>
          <pc:docMk/>
          <pc:sldMk cId="2782011687" sldId="263"/>
        </pc:sldMkLst>
        <pc:spChg chg="mod">
          <ac:chgData name="Natasha Doherty" userId="2f65fbf4-2eeb-41a6-a4bf-8744b8cf020e" providerId="ADAL" clId="{5FCDF428-5E8F-4BD7-A13E-39A4344FBE13}" dt="2025-04-11T00:22:50.556" v="173" actId="207"/>
          <ac:spMkLst>
            <pc:docMk/>
            <pc:sldMk cId="2782011687" sldId="263"/>
            <ac:spMk id="3" creationId="{C3D47789-9BE9-4CD9-CFAA-B29CBD1AC0EA}"/>
          </ac:spMkLst>
        </pc:spChg>
        <pc:spChg chg="add mod">
          <ac:chgData name="Natasha Doherty" userId="2f65fbf4-2eeb-41a6-a4bf-8744b8cf020e" providerId="ADAL" clId="{5FCDF428-5E8F-4BD7-A13E-39A4344FBE13}" dt="2025-04-11T00:22:54.808" v="174" actId="207"/>
          <ac:spMkLst>
            <pc:docMk/>
            <pc:sldMk cId="2782011687" sldId="263"/>
            <ac:spMk id="4" creationId="{75077A79-C4DB-95E9-B26C-AE958670886D}"/>
          </ac:spMkLst>
        </pc:spChg>
        <pc:spChg chg="add mod">
          <ac:chgData name="Natasha Doherty" userId="2f65fbf4-2eeb-41a6-a4bf-8744b8cf020e" providerId="ADAL" clId="{5FCDF428-5E8F-4BD7-A13E-39A4344FBE13}" dt="2025-04-11T00:22:41.568" v="170"/>
          <ac:spMkLst>
            <pc:docMk/>
            <pc:sldMk cId="2782011687" sldId="263"/>
            <ac:spMk id="5" creationId="{43059331-C9B7-4EF5-AD7A-17439BBC89AE}"/>
          </ac:spMkLst>
        </pc:spChg>
        <pc:spChg chg="mod">
          <ac:chgData name="Natasha Doherty" userId="2f65fbf4-2eeb-41a6-a4bf-8744b8cf020e" providerId="ADAL" clId="{5FCDF428-5E8F-4BD7-A13E-39A4344FBE13}" dt="2025-04-11T00:25:34.475" v="181" actId="20577"/>
          <ac:spMkLst>
            <pc:docMk/>
            <pc:sldMk cId="2782011687" sldId="263"/>
            <ac:spMk id="6" creationId="{8BFD3CEF-8D27-3AE3-319C-3CD1655B707C}"/>
          </ac:spMkLst>
        </pc:spChg>
        <pc:spChg chg="add mod">
          <ac:chgData name="Natasha Doherty" userId="2f65fbf4-2eeb-41a6-a4bf-8744b8cf020e" providerId="ADAL" clId="{5FCDF428-5E8F-4BD7-A13E-39A4344FBE13}" dt="2025-04-11T00:22:41.568" v="170"/>
          <ac:spMkLst>
            <pc:docMk/>
            <pc:sldMk cId="2782011687" sldId="263"/>
            <ac:spMk id="12" creationId="{31FD8D28-FBFC-A48B-DAAA-13CF1713C77F}"/>
          </ac:spMkLst>
        </pc:spChg>
        <pc:spChg chg="add mod">
          <ac:chgData name="Natasha Doherty" userId="2f65fbf4-2eeb-41a6-a4bf-8744b8cf020e" providerId="ADAL" clId="{5FCDF428-5E8F-4BD7-A13E-39A4344FBE13}" dt="2025-04-11T00:22:41.568" v="170"/>
          <ac:spMkLst>
            <pc:docMk/>
            <pc:sldMk cId="2782011687" sldId="263"/>
            <ac:spMk id="16" creationId="{E9776834-4C51-BF40-5A79-1E9EEA7447EC}"/>
          </ac:spMkLst>
        </pc:spChg>
        <pc:spChg chg="add mod">
          <ac:chgData name="Natasha Doherty" userId="2f65fbf4-2eeb-41a6-a4bf-8744b8cf020e" providerId="ADAL" clId="{5FCDF428-5E8F-4BD7-A13E-39A4344FBE13}" dt="2025-04-11T00:22:41.568" v="170"/>
          <ac:spMkLst>
            <pc:docMk/>
            <pc:sldMk cId="2782011687" sldId="263"/>
            <ac:spMk id="18" creationId="{625E837E-8346-C1C0-5CF3-913F458D6B54}"/>
          </ac:spMkLst>
        </pc:spChg>
        <pc:spChg chg="add mod">
          <ac:chgData name="Natasha Doherty" userId="2f65fbf4-2eeb-41a6-a4bf-8744b8cf020e" providerId="ADAL" clId="{5FCDF428-5E8F-4BD7-A13E-39A4344FBE13}" dt="2025-04-11T00:22:41.568" v="170"/>
          <ac:spMkLst>
            <pc:docMk/>
            <pc:sldMk cId="2782011687" sldId="263"/>
            <ac:spMk id="23" creationId="{1076D6F3-8B9B-7214-8E79-7FCF19470B16}"/>
          </ac:spMkLst>
        </pc:spChg>
        <pc:spChg chg="add mod">
          <ac:chgData name="Natasha Doherty" userId="2f65fbf4-2eeb-41a6-a4bf-8744b8cf020e" providerId="ADAL" clId="{5FCDF428-5E8F-4BD7-A13E-39A4344FBE13}" dt="2025-04-11T00:22:41.568" v="170"/>
          <ac:spMkLst>
            <pc:docMk/>
            <pc:sldMk cId="2782011687" sldId="263"/>
            <ac:spMk id="24" creationId="{95469659-E0D1-EFF9-374D-5FF395D799DA}"/>
          </ac:spMkLst>
        </pc:spChg>
        <pc:spChg chg="add mod">
          <ac:chgData name="Natasha Doherty" userId="2f65fbf4-2eeb-41a6-a4bf-8744b8cf020e" providerId="ADAL" clId="{5FCDF428-5E8F-4BD7-A13E-39A4344FBE13}" dt="2025-04-11T00:22:41.568" v="170"/>
          <ac:spMkLst>
            <pc:docMk/>
            <pc:sldMk cId="2782011687" sldId="263"/>
            <ac:spMk id="25" creationId="{A03E38F0-FBC7-379B-13FE-E13623F82D12}"/>
          </ac:spMkLst>
        </pc:spChg>
        <pc:spChg chg="add mod">
          <ac:chgData name="Natasha Doherty" userId="2f65fbf4-2eeb-41a6-a4bf-8744b8cf020e" providerId="ADAL" clId="{5FCDF428-5E8F-4BD7-A13E-39A4344FBE13}" dt="2025-04-11T00:22:41.568" v="170"/>
          <ac:spMkLst>
            <pc:docMk/>
            <pc:sldMk cId="2782011687" sldId="263"/>
            <ac:spMk id="26" creationId="{F412A6D4-7D98-C910-720F-5EBF8EA763B6}"/>
          </ac:spMkLst>
        </pc:spChg>
        <pc:spChg chg="add mod">
          <ac:chgData name="Natasha Doherty" userId="2f65fbf4-2eeb-41a6-a4bf-8744b8cf020e" providerId="ADAL" clId="{5FCDF428-5E8F-4BD7-A13E-39A4344FBE13}" dt="2025-04-11T00:22:41.568" v="170"/>
          <ac:spMkLst>
            <pc:docMk/>
            <pc:sldMk cId="2782011687" sldId="263"/>
            <ac:spMk id="43" creationId="{E1D8F69B-55A9-991F-08FF-CD5BF7D2FD35}"/>
          </ac:spMkLst>
        </pc:spChg>
        <pc:graphicFrameChg chg="modGraphic">
          <ac:chgData name="Natasha Doherty" userId="2f65fbf4-2eeb-41a6-a4bf-8744b8cf020e" providerId="ADAL" clId="{5FCDF428-5E8F-4BD7-A13E-39A4344FBE13}" dt="2025-04-11T00:23:18.432" v="177" actId="207"/>
          <ac:graphicFrameMkLst>
            <pc:docMk/>
            <pc:sldMk cId="2782011687" sldId="263"/>
            <ac:graphicFrameMk id="45" creationId="{30A8A2AE-9F76-DD45-2F0B-353E3A1D16EA}"/>
          </ac:graphicFrameMkLst>
        </pc:graphicFrameChg>
      </pc:sldChg>
      <pc:sldMasterChg chg="del delSldLayout">
        <pc:chgData name="Natasha Doherty" userId="2f65fbf4-2eeb-41a6-a4bf-8744b8cf020e" providerId="ADAL" clId="{5FCDF428-5E8F-4BD7-A13E-39A4344FBE13}" dt="2025-04-11T00:23:23.406" v="179" actId="47"/>
        <pc:sldMasterMkLst>
          <pc:docMk/>
          <pc:sldMasterMk cId="922714860" sldId="2147483660"/>
        </pc:sldMasterMkLst>
        <pc:sldLayoutChg chg="del">
          <pc:chgData name="Natasha Doherty" userId="2f65fbf4-2eeb-41a6-a4bf-8744b8cf020e" providerId="ADAL" clId="{5FCDF428-5E8F-4BD7-A13E-39A4344FBE13}" dt="2025-04-11T00:23:23.406" v="179" actId="47"/>
          <pc:sldLayoutMkLst>
            <pc:docMk/>
            <pc:sldMasterMk cId="922714860" sldId="2147483660"/>
            <pc:sldLayoutMk cId="2349605845" sldId="2147483661"/>
          </pc:sldLayoutMkLst>
        </pc:sldLayoutChg>
        <pc:sldLayoutChg chg="del">
          <pc:chgData name="Natasha Doherty" userId="2f65fbf4-2eeb-41a6-a4bf-8744b8cf020e" providerId="ADAL" clId="{5FCDF428-5E8F-4BD7-A13E-39A4344FBE13}" dt="2025-04-11T00:23:23.406" v="179" actId="47"/>
          <pc:sldLayoutMkLst>
            <pc:docMk/>
            <pc:sldMasterMk cId="922714860" sldId="2147483660"/>
            <pc:sldLayoutMk cId="1662473955" sldId="2147483662"/>
          </pc:sldLayoutMkLst>
        </pc:sldLayoutChg>
        <pc:sldLayoutChg chg="del">
          <pc:chgData name="Natasha Doherty" userId="2f65fbf4-2eeb-41a6-a4bf-8744b8cf020e" providerId="ADAL" clId="{5FCDF428-5E8F-4BD7-A13E-39A4344FBE13}" dt="2025-04-11T00:23:23.406" v="179" actId="47"/>
          <pc:sldLayoutMkLst>
            <pc:docMk/>
            <pc:sldMasterMk cId="922714860" sldId="2147483660"/>
            <pc:sldLayoutMk cId="2939702448" sldId="2147483663"/>
          </pc:sldLayoutMkLst>
        </pc:sldLayoutChg>
        <pc:sldLayoutChg chg="del">
          <pc:chgData name="Natasha Doherty" userId="2f65fbf4-2eeb-41a6-a4bf-8744b8cf020e" providerId="ADAL" clId="{5FCDF428-5E8F-4BD7-A13E-39A4344FBE13}" dt="2025-04-11T00:23:23.406" v="179" actId="47"/>
          <pc:sldLayoutMkLst>
            <pc:docMk/>
            <pc:sldMasterMk cId="922714860" sldId="2147483660"/>
            <pc:sldLayoutMk cId="2124607401" sldId="2147483664"/>
          </pc:sldLayoutMkLst>
        </pc:sldLayoutChg>
        <pc:sldLayoutChg chg="del">
          <pc:chgData name="Natasha Doherty" userId="2f65fbf4-2eeb-41a6-a4bf-8744b8cf020e" providerId="ADAL" clId="{5FCDF428-5E8F-4BD7-A13E-39A4344FBE13}" dt="2025-04-11T00:23:23.406" v="179" actId="47"/>
          <pc:sldLayoutMkLst>
            <pc:docMk/>
            <pc:sldMasterMk cId="922714860" sldId="2147483660"/>
            <pc:sldLayoutMk cId="791278775" sldId="2147483665"/>
          </pc:sldLayoutMkLst>
        </pc:sldLayoutChg>
        <pc:sldLayoutChg chg="del">
          <pc:chgData name="Natasha Doherty" userId="2f65fbf4-2eeb-41a6-a4bf-8744b8cf020e" providerId="ADAL" clId="{5FCDF428-5E8F-4BD7-A13E-39A4344FBE13}" dt="2025-04-11T00:23:23.406" v="179" actId="47"/>
          <pc:sldLayoutMkLst>
            <pc:docMk/>
            <pc:sldMasterMk cId="922714860" sldId="2147483660"/>
            <pc:sldLayoutMk cId="2334682508" sldId="2147483666"/>
          </pc:sldLayoutMkLst>
        </pc:sldLayoutChg>
        <pc:sldLayoutChg chg="del">
          <pc:chgData name="Natasha Doherty" userId="2f65fbf4-2eeb-41a6-a4bf-8744b8cf020e" providerId="ADAL" clId="{5FCDF428-5E8F-4BD7-A13E-39A4344FBE13}" dt="2025-04-11T00:23:23.406" v="179" actId="47"/>
          <pc:sldLayoutMkLst>
            <pc:docMk/>
            <pc:sldMasterMk cId="922714860" sldId="2147483660"/>
            <pc:sldLayoutMk cId="1094668052" sldId="2147483667"/>
          </pc:sldLayoutMkLst>
        </pc:sldLayoutChg>
        <pc:sldLayoutChg chg="del">
          <pc:chgData name="Natasha Doherty" userId="2f65fbf4-2eeb-41a6-a4bf-8744b8cf020e" providerId="ADAL" clId="{5FCDF428-5E8F-4BD7-A13E-39A4344FBE13}" dt="2025-04-11T00:23:23.406" v="179" actId="47"/>
          <pc:sldLayoutMkLst>
            <pc:docMk/>
            <pc:sldMasterMk cId="922714860" sldId="2147483660"/>
            <pc:sldLayoutMk cId="1293875699" sldId="2147483668"/>
          </pc:sldLayoutMkLst>
        </pc:sldLayoutChg>
        <pc:sldLayoutChg chg="del">
          <pc:chgData name="Natasha Doherty" userId="2f65fbf4-2eeb-41a6-a4bf-8744b8cf020e" providerId="ADAL" clId="{5FCDF428-5E8F-4BD7-A13E-39A4344FBE13}" dt="2025-04-11T00:23:23.406" v="179" actId="47"/>
          <pc:sldLayoutMkLst>
            <pc:docMk/>
            <pc:sldMasterMk cId="922714860" sldId="2147483660"/>
            <pc:sldLayoutMk cId="4072108987" sldId="2147483669"/>
          </pc:sldLayoutMkLst>
        </pc:sldLayoutChg>
        <pc:sldLayoutChg chg="del">
          <pc:chgData name="Natasha Doherty" userId="2f65fbf4-2eeb-41a6-a4bf-8744b8cf020e" providerId="ADAL" clId="{5FCDF428-5E8F-4BD7-A13E-39A4344FBE13}" dt="2025-04-11T00:23:23.406" v="179" actId="47"/>
          <pc:sldLayoutMkLst>
            <pc:docMk/>
            <pc:sldMasterMk cId="922714860" sldId="2147483660"/>
            <pc:sldLayoutMk cId="1865934202" sldId="2147483670"/>
          </pc:sldLayoutMkLst>
        </pc:sldLayoutChg>
        <pc:sldLayoutChg chg="del">
          <pc:chgData name="Natasha Doherty" userId="2f65fbf4-2eeb-41a6-a4bf-8744b8cf020e" providerId="ADAL" clId="{5FCDF428-5E8F-4BD7-A13E-39A4344FBE13}" dt="2025-04-11T00:23:23.406" v="179" actId="47"/>
          <pc:sldLayoutMkLst>
            <pc:docMk/>
            <pc:sldMasterMk cId="922714860" sldId="2147483660"/>
            <pc:sldLayoutMk cId="228802619" sldId="2147483671"/>
          </pc:sldLayoutMkLst>
        </pc:sldLayoutChg>
      </pc:sldMasterChg>
    </pc:docChg>
  </pc:docChgLst>
  <pc:docChgLst>
    <pc:chgData name="Miral Vachhani" userId="d2d5b67e-a9a7-4805-80d9-c1f59aebf803" providerId="ADAL" clId="{F8E17BE3-50C0-4286-8786-95F27637FC51}"/>
    <pc:docChg chg="undo redo custSel modSld">
      <pc:chgData name="Miral Vachhani" userId="d2d5b67e-a9a7-4805-80d9-c1f59aebf803" providerId="ADAL" clId="{F8E17BE3-50C0-4286-8786-95F27637FC51}" dt="2024-11-20T00:04:21.651" v="2036" actId="1076"/>
      <pc:docMkLst>
        <pc:docMk/>
      </pc:docMkLst>
    </pc:docChg>
  </pc:docChgLst>
  <pc:docChgLst>
    <pc:chgData name="Miral Vachhani" userId="d2d5b67e-a9a7-4805-80d9-c1f59aebf803" providerId="ADAL" clId="{2A28F057-F2A9-41A9-A8C4-35AAFB32D06F}"/>
    <pc:docChg chg="undo custSel modSld">
      <pc:chgData name="Miral Vachhani" userId="d2d5b67e-a9a7-4805-80d9-c1f59aebf803" providerId="ADAL" clId="{2A28F057-F2A9-41A9-A8C4-35AAFB32D06F}" dt="2024-11-21T05:16:17.969" v="77"/>
      <pc:docMkLst>
        <pc:docMk/>
      </pc:docMkLst>
    </pc:docChg>
  </pc:docChgLst>
  <pc:docChgLst>
    <pc:chgData name="Miral Vachhani" userId="d2d5b67e-a9a7-4805-80d9-c1f59aebf803" providerId="ADAL" clId="{DD23957A-5F2C-4D98-9DDE-58186F599348}"/>
    <pc:docChg chg="undo custSel modSld">
      <pc:chgData name="Miral Vachhani" userId="d2d5b67e-a9a7-4805-80d9-c1f59aebf803" providerId="ADAL" clId="{DD23957A-5F2C-4D98-9DDE-58186F599348}" dt="2024-11-21T21:17:40.115" v="379" actId="207"/>
      <pc:docMkLst>
        <pc:docMk/>
      </pc:docMkLst>
      <pc:sldChg chg="addSp delSp modSp mod">
        <pc:chgData name="Miral Vachhani" userId="d2d5b67e-a9a7-4805-80d9-c1f59aebf803" providerId="ADAL" clId="{DD23957A-5F2C-4D98-9DDE-58186F599348}" dt="2024-11-21T21:17:40.115" v="379" actId="207"/>
        <pc:sldMkLst>
          <pc:docMk/>
          <pc:sldMk cId="942868540" sldId="259"/>
        </pc:sldMkLst>
      </pc:sldChg>
    </pc:docChg>
  </pc:docChgLst>
  <pc:docChgLst>
    <pc:chgData name="Miral Vachhani" userId="d2d5b67e-a9a7-4805-80d9-c1f59aebf803" providerId="ADAL" clId="{40B05AB0-D127-419B-B5A3-3C3156709F07}"/>
    <pc:docChg chg="undo custSel modSld">
      <pc:chgData name="Miral Vachhani" userId="d2d5b67e-a9a7-4805-80d9-c1f59aebf803" providerId="ADAL" clId="{40B05AB0-D127-419B-B5A3-3C3156709F07}" dt="2024-11-21T00:35:49.317" v="888" actId="313"/>
      <pc:docMkLst>
        <pc:docMk/>
      </pc:docMkLst>
      <pc:sldChg chg="modSp mod">
        <pc:chgData name="Miral Vachhani" userId="d2d5b67e-a9a7-4805-80d9-c1f59aebf803" providerId="ADAL" clId="{40B05AB0-D127-419B-B5A3-3C3156709F07}" dt="2024-11-21T00:10:11.502" v="3" actId="20577"/>
        <pc:sldMkLst>
          <pc:docMk/>
          <pc:sldMk cId="1193283968" sldId="256"/>
        </pc:sldMkLst>
      </pc:sldChg>
    </pc:docChg>
  </pc:docChgLst>
  <pc:docChgLst>
    <pc:chgData name="Miral Vachhani" userId="d2d5b67e-a9a7-4805-80d9-c1f59aebf803" providerId="ADAL" clId="{15288CC7-58E6-44D6-98A7-48A7903CA378}"/>
    <pc:docChg chg="undo redo modSld">
      <pc:chgData name="Miral Vachhani" userId="d2d5b67e-a9a7-4805-80d9-c1f59aebf803" providerId="ADAL" clId="{15288CC7-58E6-44D6-98A7-48A7903CA378}" dt="2024-11-21T03:28:53.756" v="73" actId="1076"/>
      <pc:docMkLst>
        <pc:docMk/>
      </pc:docMkLst>
    </pc:docChg>
  </pc:docChgLst>
  <pc:docChgLst>
    <pc:chgData name="Miral Vachhani" userId="S::miral.vachhani@ethicol.com.au::d2d5b67e-a9a7-4805-80d9-c1f59aebf803" providerId="AD" clId="Web-{80FB58FA-128A-8A44-7E1C-575BB24EDCDA}"/>
    <pc:docChg chg="modSld">
      <pc:chgData name="Miral Vachhani" userId="S::miral.vachhani@ethicol.com.au::d2d5b67e-a9a7-4805-80d9-c1f59aebf803" providerId="AD" clId="Web-{80FB58FA-128A-8A44-7E1C-575BB24EDCDA}" dt="2024-11-19T23:12:54.909" v="3" actId="20577"/>
      <pc:docMkLst>
        <pc:docMk/>
      </pc:docMkLst>
      <pc:sldChg chg="modSp">
        <pc:chgData name="Miral Vachhani" userId="S::miral.vachhani@ethicol.com.au::d2d5b67e-a9a7-4805-80d9-c1f59aebf803" providerId="AD" clId="Web-{80FB58FA-128A-8A44-7E1C-575BB24EDCDA}" dt="2024-11-19T23:12:54.909" v="3" actId="20577"/>
        <pc:sldMkLst>
          <pc:docMk/>
          <pc:sldMk cId="1193283968" sldId="256"/>
        </pc:sldMkLst>
      </pc:sldChg>
    </pc:docChg>
  </pc:docChgLst>
  <pc:docChgLst>
    <pc:chgData name="Miral Vachhani" userId="d2d5b67e-a9a7-4805-80d9-c1f59aebf803" providerId="ADAL" clId="{4F046F5A-7186-4BED-88F7-7C1AC1009E01}"/>
    <pc:docChg chg="undo custSel modSld">
      <pc:chgData name="Miral Vachhani" userId="d2d5b67e-a9a7-4805-80d9-c1f59aebf803" providerId="ADAL" clId="{4F046F5A-7186-4BED-88F7-7C1AC1009E01}" dt="2024-11-21T05:08:09.104" v="110" actId="20577"/>
      <pc:docMkLst>
        <pc:docMk/>
      </pc:docMkLst>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89F03B3-DC5D-4F74-B3A5-1C74F8657350}" type="datetimeFigureOut">
              <a:rPr lang="en-AU" smtClean="0"/>
              <a:t>5/05/2025</a:t>
            </a:fld>
            <a:endParaRPr lang="en-AU"/>
          </a:p>
        </p:txBody>
      </p:sp>
      <p:sp>
        <p:nvSpPr>
          <p:cNvPr id="4" name="Slide Image Placeholder 3"/>
          <p:cNvSpPr>
            <a:spLocks noGrp="1" noRot="1" noChangeAspect="1"/>
          </p:cNvSpPr>
          <p:nvPr>
            <p:ph type="sldImg" idx="2"/>
          </p:nvPr>
        </p:nvSpPr>
        <p:spPr>
          <a:xfrm>
            <a:off x="1268413" y="1143000"/>
            <a:ext cx="4321175" cy="3086100"/>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BEA44B7-38AB-4583-BCD9-DAE19E965FF1}" type="slidenum">
              <a:rPr lang="en-AU" smtClean="0"/>
              <a:t>‹#›</a:t>
            </a:fld>
            <a:endParaRPr lang="en-AU"/>
          </a:p>
        </p:txBody>
      </p:sp>
    </p:spTree>
    <p:extLst>
      <p:ext uri="{BB962C8B-B14F-4D97-AF65-F5344CB8AC3E}">
        <p14:creationId xmlns:p14="http://schemas.microsoft.com/office/powerpoint/2010/main" val="2017988915"/>
      </p:ext>
    </p:extLst>
  </p:cSld>
  <p:clrMap bg1="lt1" tx1="dk1" bg2="lt2" tx2="dk2" accent1="accent1" accent2="accent2" accent3="accent3" accent4="accent4" accent5="accent5" accent6="accent6" hlink="hlink" folHlink="folHlink"/>
  <p:notesStyle>
    <a:lvl1pPr marL="0" algn="l" defTabSz="1036747" rtl="0" eaLnBrk="1" latinLnBrk="0" hangingPunct="1">
      <a:defRPr sz="1361" kern="1200">
        <a:solidFill>
          <a:schemeClr val="tx1"/>
        </a:solidFill>
        <a:latin typeface="+mn-lt"/>
        <a:ea typeface="+mn-ea"/>
        <a:cs typeface="+mn-cs"/>
      </a:defRPr>
    </a:lvl1pPr>
    <a:lvl2pPr marL="518373" algn="l" defTabSz="1036747" rtl="0" eaLnBrk="1" latinLnBrk="0" hangingPunct="1">
      <a:defRPr sz="1361" kern="1200">
        <a:solidFill>
          <a:schemeClr val="tx1"/>
        </a:solidFill>
        <a:latin typeface="+mn-lt"/>
        <a:ea typeface="+mn-ea"/>
        <a:cs typeface="+mn-cs"/>
      </a:defRPr>
    </a:lvl2pPr>
    <a:lvl3pPr marL="1036747" algn="l" defTabSz="1036747" rtl="0" eaLnBrk="1" latinLnBrk="0" hangingPunct="1">
      <a:defRPr sz="1361" kern="1200">
        <a:solidFill>
          <a:schemeClr val="tx1"/>
        </a:solidFill>
        <a:latin typeface="+mn-lt"/>
        <a:ea typeface="+mn-ea"/>
        <a:cs typeface="+mn-cs"/>
      </a:defRPr>
    </a:lvl3pPr>
    <a:lvl4pPr marL="1555120" algn="l" defTabSz="1036747" rtl="0" eaLnBrk="1" latinLnBrk="0" hangingPunct="1">
      <a:defRPr sz="1361" kern="1200">
        <a:solidFill>
          <a:schemeClr val="tx1"/>
        </a:solidFill>
        <a:latin typeface="+mn-lt"/>
        <a:ea typeface="+mn-ea"/>
        <a:cs typeface="+mn-cs"/>
      </a:defRPr>
    </a:lvl4pPr>
    <a:lvl5pPr marL="2073493" algn="l" defTabSz="1036747" rtl="0" eaLnBrk="1" latinLnBrk="0" hangingPunct="1">
      <a:defRPr sz="1361" kern="1200">
        <a:solidFill>
          <a:schemeClr val="tx1"/>
        </a:solidFill>
        <a:latin typeface="+mn-lt"/>
        <a:ea typeface="+mn-ea"/>
        <a:cs typeface="+mn-cs"/>
      </a:defRPr>
    </a:lvl5pPr>
    <a:lvl6pPr marL="2591867" algn="l" defTabSz="1036747" rtl="0" eaLnBrk="1" latinLnBrk="0" hangingPunct="1">
      <a:defRPr sz="1361" kern="1200">
        <a:solidFill>
          <a:schemeClr val="tx1"/>
        </a:solidFill>
        <a:latin typeface="+mn-lt"/>
        <a:ea typeface="+mn-ea"/>
        <a:cs typeface="+mn-cs"/>
      </a:defRPr>
    </a:lvl6pPr>
    <a:lvl7pPr marL="3110240" algn="l" defTabSz="1036747" rtl="0" eaLnBrk="1" latinLnBrk="0" hangingPunct="1">
      <a:defRPr sz="1361" kern="1200">
        <a:solidFill>
          <a:schemeClr val="tx1"/>
        </a:solidFill>
        <a:latin typeface="+mn-lt"/>
        <a:ea typeface="+mn-ea"/>
        <a:cs typeface="+mn-cs"/>
      </a:defRPr>
    </a:lvl7pPr>
    <a:lvl8pPr marL="3628614" algn="l" defTabSz="1036747" rtl="0" eaLnBrk="1" latinLnBrk="0" hangingPunct="1">
      <a:defRPr sz="1361" kern="1200">
        <a:solidFill>
          <a:schemeClr val="tx1"/>
        </a:solidFill>
        <a:latin typeface="+mn-lt"/>
        <a:ea typeface="+mn-ea"/>
        <a:cs typeface="+mn-cs"/>
      </a:defRPr>
    </a:lvl8pPr>
    <a:lvl9pPr marL="4146987" algn="l" defTabSz="1036747" rtl="0" eaLnBrk="1" latinLnBrk="0" hangingPunct="1">
      <a:defRPr sz="1361"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70000" y="1143000"/>
            <a:ext cx="4318000" cy="3086100"/>
          </a:xfrm>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pPr marL="0" marR="0" lvl="0" indent="0" algn="r" defTabSz="970028" rtl="0" eaLnBrk="1" fontAlgn="auto" latinLnBrk="0" hangingPunct="1">
              <a:lnSpc>
                <a:spcPct val="100000"/>
              </a:lnSpc>
              <a:spcBef>
                <a:spcPts val="0"/>
              </a:spcBef>
              <a:spcAft>
                <a:spcPts val="0"/>
              </a:spcAft>
              <a:buClrTx/>
              <a:buSzTx/>
              <a:buFontTx/>
              <a:buNone/>
              <a:tabLst/>
              <a:defRPr/>
            </a:pPr>
            <a:fld id="{38837379-4E0D-4FB5-8AEE-615F08D2F56D}" type="slidenum">
              <a:rPr kumimoji="0" lang="en-AU"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70028" rtl="0" eaLnBrk="1" fontAlgn="auto" latinLnBrk="0" hangingPunct="1">
                <a:lnSpc>
                  <a:spcPct val="100000"/>
                </a:lnSpc>
                <a:spcBef>
                  <a:spcPts val="0"/>
                </a:spcBef>
                <a:spcAft>
                  <a:spcPts val="0"/>
                </a:spcAft>
                <a:buClrTx/>
                <a:buSzTx/>
                <a:buFontTx/>
                <a:buNone/>
                <a:tabLst/>
                <a:defRPr/>
              </a:pPr>
              <a:t>1</a:t>
            </a:fld>
            <a:endParaRPr kumimoji="0" lang="en-AU"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77021951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BF0DBF-18EB-EEE5-1E30-BDF82849D80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4F32644-F8F2-FAC6-EC2F-A2BE96B5BF21}"/>
              </a:ext>
            </a:extLst>
          </p:cNvPr>
          <p:cNvSpPr>
            <a:spLocks noGrp="1" noRot="1" noChangeAspect="1"/>
          </p:cNvSpPr>
          <p:nvPr>
            <p:ph type="sldImg"/>
          </p:nvPr>
        </p:nvSpPr>
        <p:spPr>
          <a:xfrm>
            <a:off x="1270000" y="1143000"/>
            <a:ext cx="4318000" cy="3086100"/>
          </a:xfrm>
        </p:spPr>
      </p:sp>
      <p:sp>
        <p:nvSpPr>
          <p:cNvPr id="3" name="Notes Placeholder 2">
            <a:extLst>
              <a:ext uri="{FF2B5EF4-FFF2-40B4-BE49-F238E27FC236}">
                <a16:creationId xmlns:a16="http://schemas.microsoft.com/office/drawing/2014/main" id="{967B9169-AFD4-912B-736F-E9EC7EE58019}"/>
              </a:ext>
            </a:extLst>
          </p:cNvPr>
          <p:cNvSpPr>
            <a:spLocks noGrp="1"/>
          </p:cNvSpPr>
          <p:nvPr>
            <p:ph type="body" idx="1"/>
          </p:nvPr>
        </p:nvSpPr>
        <p:spPr/>
        <p:txBody>
          <a:bodyPr/>
          <a:lstStyle/>
          <a:p>
            <a:endParaRPr lang="en-AU"/>
          </a:p>
        </p:txBody>
      </p:sp>
      <p:sp>
        <p:nvSpPr>
          <p:cNvPr id="4" name="Slide Number Placeholder 3">
            <a:extLst>
              <a:ext uri="{FF2B5EF4-FFF2-40B4-BE49-F238E27FC236}">
                <a16:creationId xmlns:a16="http://schemas.microsoft.com/office/drawing/2014/main" id="{3343F196-97E1-6887-37CB-348EFB1758D5}"/>
              </a:ext>
            </a:extLst>
          </p:cNvPr>
          <p:cNvSpPr>
            <a:spLocks noGrp="1"/>
          </p:cNvSpPr>
          <p:nvPr>
            <p:ph type="sldNum" sz="quarter" idx="5"/>
          </p:nvPr>
        </p:nvSpPr>
        <p:spPr/>
        <p:txBody>
          <a:bodyPr/>
          <a:lstStyle/>
          <a:p>
            <a:pPr marL="0" marR="0" lvl="0" indent="0" algn="r" defTabSz="970028" rtl="0" eaLnBrk="1" fontAlgn="auto" latinLnBrk="0" hangingPunct="1">
              <a:lnSpc>
                <a:spcPct val="100000"/>
              </a:lnSpc>
              <a:spcBef>
                <a:spcPts val="0"/>
              </a:spcBef>
              <a:spcAft>
                <a:spcPts val="0"/>
              </a:spcAft>
              <a:buClrTx/>
              <a:buSzTx/>
              <a:buFontTx/>
              <a:buNone/>
              <a:tabLst/>
              <a:defRPr/>
            </a:pPr>
            <a:fld id="{38837379-4E0D-4FB5-8AEE-615F08D2F56D}" type="slidenum">
              <a:rPr kumimoji="0" lang="en-AU"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70028" rtl="0" eaLnBrk="1" fontAlgn="auto" latinLnBrk="0" hangingPunct="1">
                <a:lnSpc>
                  <a:spcPct val="100000"/>
                </a:lnSpc>
                <a:spcBef>
                  <a:spcPts val="0"/>
                </a:spcBef>
                <a:spcAft>
                  <a:spcPts val="0"/>
                </a:spcAft>
                <a:buClrTx/>
                <a:buSzTx/>
                <a:buFontTx/>
                <a:buNone/>
                <a:tabLst/>
                <a:defRPr/>
              </a:pPr>
              <a:t>2</a:t>
            </a:fld>
            <a:endParaRPr kumimoji="0" lang="en-AU"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19049096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6F9D6A-6D60-BB4F-5927-C666E21E34F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44AE793-594F-0AB5-2147-5B521954EB1A}"/>
              </a:ext>
            </a:extLst>
          </p:cNvPr>
          <p:cNvSpPr>
            <a:spLocks noGrp="1" noRot="1" noChangeAspect="1"/>
          </p:cNvSpPr>
          <p:nvPr>
            <p:ph type="sldImg"/>
          </p:nvPr>
        </p:nvSpPr>
        <p:spPr>
          <a:xfrm>
            <a:off x="1270000" y="1143000"/>
            <a:ext cx="4318000" cy="3086100"/>
          </a:xfrm>
        </p:spPr>
      </p:sp>
      <p:sp>
        <p:nvSpPr>
          <p:cNvPr id="3" name="Notes Placeholder 2">
            <a:extLst>
              <a:ext uri="{FF2B5EF4-FFF2-40B4-BE49-F238E27FC236}">
                <a16:creationId xmlns:a16="http://schemas.microsoft.com/office/drawing/2014/main" id="{4516E795-62B1-79BF-9E96-17954F1A4C8C}"/>
              </a:ext>
            </a:extLst>
          </p:cNvPr>
          <p:cNvSpPr>
            <a:spLocks noGrp="1"/>
          </p:cNvSpPr>
          <p:nvPr>
            <p:ph type="body" idx="1"/>
          </p:nvPr>
        </p:nvSpPr>
        <p:spPr/>
        <p:txBody>
          <a:bodyPr/>
          <a:lstStyle/>
          <a:p>
            <a:endParaRPr lang="en-AU"/>
          </a:p>
        </p:txBody>
      </p:sp>
      <p:sp>
        <p:nvSpPr>
          <p:cNvPr id="4" name="Slide Number Placeholder 3">
            <a:extLst>
              <a:ext uri="{FF2B5EF4-FFF2-40B4-BE49-F238E27FC236}">
                <a16:creationId xmlns:a16="http://schemas.microsoft.com/office/drawing/2014/main" id="{187DCD08-9266-385D-25A6-8E3CFB2AE3A6}"/>
              </a:ext>
            </a:extLst>
          </p:cNvPr>
          <p:cNvSpPr>
            <a:spLocks noGrp="1"/>
          </p:cNvSpPr>
          <p:nvPr>
            <p:ph type="sldNum" sz="quarter" idx="5"/>
          </p:nvPr>
        </p:nvSpPr>
        <p:spPr/>
        <p:txBody>
          <a:bodyPr/>
          <a:lstStyle/>
          <a:p>
            <a:pPr marL="0" marR="0" lvl="0" indent="0" algn="r" defTabSz="970028" rtl="0" eaLnBrk="1" fontAlgn="auto" latinLnBrk="0" hangingPunct="1">
              <a:lnSpc>
                <a:spcPct val="100000"/>
              </a:lnSpc>
              <a:spcBef>
                <a:spcPts val="0"/>
              </a:spcBef>
              <a:spcAft>
                <a:spcPts val="0"/>
              </a:spcAft>
              <a:buClrTx/>
              <a:buSzTx/>
              <a:buFontTx/>
              <a:buNone/>
              <a:tabLst/>
              <a:defRPr/>
            </a:pPr>
            <a:fld id="{38837379-4E0D-4FB5-8AEE-615F08D2F56D}" type="slidenum">
              <a:rPr kumimoji="0" lang="en-AU"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70028" rtl="0" eaLnBrk="1" fontAlgn="auto" latinLnBrk="0" hangingPunct="1">
                <a:lnSpc>
                  <a:spcPct val="100000"/>
                </a:lnSpc>
                <a:spcBef>
                  <a:spcPts val="0"/>
                </a:spcBef>
                <a:spcAft>
                  <a:spcPts val="0"/>
                </a:spcAft>
                <a:buClrTx/>
                <a:buSzTx/>
                <a:buFontTx/>
                <a:buNone/>
                <a:tabLst/>
                <a:defRPr/>
              </a:pPr>
              <a:t>3</a:t>
            </a:fld>
            <a:endParaRPr kumimoji="0" lang="en-AU"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9248313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44999" y="1472843"/>
            <a:ext cx="10709990" cy="3133172"/>
          </a:xfrm>
        </p:spPr>
        <p:txBody>
          <a:bodyPr anchor="b"/>
          <a:lstStyle>
            <a:lvl1pPr algn="ctr">
              <a:defRPr sz="7078"/>
            </a:lvl1pPr>
          </a:lstStyle>
          <a:p>
            <a:r>
              <a:rPr lang="en-US"/>
              <a:t>Click to edit Master title style</a:t>
            </a:r>
          </a:p>
        </p:txBody>
      </p:sp>
      <p:sp>
        <p:nvSpPr>
          <p:cNvPr id="3" name="Subtitle 2"/>
          <p:cNvSpPr>
            <a:spLocks noGrp="1"/>
          </p:cNvSpPr>
          <p:nvPr>
            <p:ph type="subTitle" idx="1"/>
          </p:nvPr>
        </p:nvSpPr>
        <p:spPr>
          <a:xfrm>
            <a:off x="1575003" y="4726842"/>
            <a:ext cx="9449991" cy="2172804"/>
          </a:xfrm>
        </p:spPr>
        <p:txBody>
          <a:bodyPr/>
          <a:lstStyle>
            <a:lvl1pPr marL="0" indent="0" algn="ctr">
              <a:buNone/>
              <a:defRPr sz="2831"/>
            </a:lvl1pPr>
            <a:lvl2pPr marL="539322" indent="0" algn="ctr">
              <a:buNone/>
              <a:defRPr sz="2359"/>
            </a:lvl2pPr>
            <a:lvl3pPr marL="1078642" indent="0" algn="ctr">
              <a:buNone/>
              <a:defRPr sz="2124"/>
            </a:lvl3pPr>
            <a:lvl4pPr marL="1617964" indent="0" algn="ctr">
              <a:buNone/>
              <a:defRPr sz="1888"/>
            </a:lvl4pPr>
            <a:lvl5pPr marL="2157285" indent="0" algn="ctr">
              <a:buNone/>
              <a:defRPr sz="1888"/>
            </a:lvl5pPr>
            <a:lvl6pPr marL="2696606" indent="0" algn="ctr">
              <a:buNone/>
              <a:defRPr sz="1888"/>
            </a:lvl6pPr>
            <a:lvl7pPr marL="3235927" indent="0" algn="ctr">
              <a:buNone/>
              <a:defRPr sz="1888"/>
            </a:lvl7pPr>
            <a:lvl8pPr marL="3775249" indent="0" algn="ctr">
              <a:buNone/>
              <a:defRPr sz="1888"/>
            </a:lvl8pPr>
            <a:lvl9pPr marL="4314569" indent="0" algn="ctr">
              <a:buNone/>
              <a:defRPr sz="1888"/>
            </a:lvl9pPr>
          </a:lstStyle>
          <a:p>
            <a:r>
              <a:rPr lang="en-US"/>
              <a:t>Click to edit Master subtitle style</a:t>
            </a:r>
          </a:p>
        </p:txBody>
      </p:sp>
      <p:sp>
        <p:nvSpPr>
          <p:cNvPr id="4" name="Date Placeholder 3"/>
          <p:cNvSpPr>
            <a:spLocks noGrp="1"/>
          </p:cNvSpPr>
          <p:nvPr>
            <p:ph type="dt" sz="half" idx="10"/>
          </p:nvPr>
        </p:nvSpPr>
        <p:spPr/>
        <p:txBody>
          <a:bodyPr/>
          <a:lstStyle/>
          <a:p>
            <a:fld id="{B847A8FD-C332-4CC3-B29E-009CC27E35CB}" type="datetime1">
              <a:rPr lang="en-US" smtClean="0"/>
              <a:t>5/5/2025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57874786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8F6F646-2E93-4B68-835F-B35CD736DF3B}" type="datetime1">
              <a:rPr lang="en-US" smtClean="0"/>
              <a:t>5/5/2025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24198653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016867" y="479142"/>
            <a:ext cx="2716872" cy="7626692"/>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66252" y="479142"/>
            <a:ext cx="7993117" cy="762669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3C537DE-1E58-47E8-AB3B-AB0C49DBA948}" type="datetime1">
              <a:rPr lang="en-US" smtClean="0"/>
              <a:t>5/5/2025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10756997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87D5795-2CEF-4245-812B-DC4E9D7B3622}" type="datetime1">
              <a:rPr lang="en-US" smtClean="0"/>
              <a:t>5/5/2025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166359284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59687" y="2243643"/>
            <a:ext cx="10867490" cy="3743557"/>
          </a:xfrm>
        </p:spPr>
        <p:txBody>
          <a:bodyPr anchor="b"/>
          <a:lstStyle>
            <a:lvl1pPr>
              <a:defRPr sz="7078"/>
            </a:lvl1pPr>
          </a:lstStyle>
          <a:p>
            <a:r>
              <a:rPr lang="en-US"/>
              <a:t>Click to edit Master title style</a:t>
            </a:r>
          </a:p>
        </p:txBody>
      </p:sp>
      <p:sp>
        <p:nvSpPr>
          <p:cNvPr id="3" name="Text Placeholder 2"/>
          <p:cNvSpPr>
            <a:spLocks noGrp="1"/>
          </p:cNvSpPr>
          <p:nvPr>
            <p:ph type="body" idx="1"/>
          </p:nvPr>
        </p:nvSpPr>
        <p:spPr>
          <a:xfrm>
            <a:off x="859687" y="6022610"/>
            <a:ext cx="10867490" cy="1968648"/>
          </a:xfrm>
        </p:spPr>
        <p:txBody>
          <a:bodyPr/>
          <a:lstStyle>
            <a:lvl1pPr marL="0" indent="0">
              <a:buNone/>
              <a:defRPr sz="2831">
                <a:solidFill>
                  <a:schemeClr val="tx1"/>
                </a:solidFill>
              </a:defRPr>
            </a:lvl1pPr>
            <a:lvl2pPr marL="539322" indent="0">
              <a:buNone/>
              <a:defRPr sz="2359">
                <a:solidFill>
                  <a:schemeClr val="tx1">
                    <a:tint val="75000"/>
                  </a:schemeClr>
                </a:solidFill>
              </a:defRPr>
            </a:lvl2pPr>
            <a:lvl3pPr marL="1078642" indent="0">
              <a:buNone/>
              <a:defRPr sz="2124">
                <a:solidFill>
                  <a:schemeClr val="tx1">
                    <a:tint val="75000"/>
                  </a:schemeClr>
                </a:solidFill>
              </a:defRPr>
            </a:lvl3pPr>
            <a:lvl4pPr marL="1617964" indent="0">
              <a:buNone/>
              <a:defRPr sz="1888">
                <a:solidFill>
                  <a:schemeClr val="tx1">
                    <a:tint val="75000"/>
                  </a:schemeClr>
                </a:solidFill>
              </a:defRPr>
            </a:lvl4pPr>
            <a:lvl5pPr marL="2157285" indent="0">
              <a:buNone/>
              <a:defRPr sz="1888">
                <a:solidFill>
                  <a:schemeClr val="tx1">
                    <a:tint val="75000"/>
                  </a:schemeClr>
                </a:solidFill>
              </a:defRPr>
            </a:lvl5pPr>
            <a:lvl6pPr marL="2696606" indent="0">
              <a:buNone/>
              <a:defRPr sz="1888">
                <a:solidFill>
                  <a:schemeClr val="tx1">
                    <a:tint val="75000"/>
                  </a:schemeClr>
                </a:solidFill>
              </a:defRPr>
            </a:lvl6pPr>
            <a:lvl7pPr marL="3235927" indent="0">
              <a:buNone/>
              <a:defRPr sz="1888">
                <a:solidFill>
                  <a:schemeClr val="tx1">
                    <a:tint val="75000"/>
                  </a:schemeClr>
                </a:solidFill>
              </a:defRPr>
            </a:lvl7pPr>
            <a:lvl8pPr marL="3775249" indent="0">
              <a:buNone/>
              <a:defRPr sz="1888">
                <a:solidFill>
                  <a:schemeClr val="tx1">
                    <a:tint val="75000"/>
                  </a:schemeClr>
                </a:solidFill>
              </a:defRPr>
            </a:lvl8pPr>
            <a:lvl9pPr marL="4314569" indent="0">
              <a:buNone/>
              <a:defRPr sz="1888">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3D4F942-95FC-4909-8687-F20BCAC3313C}" type="datetime1">
              <a:rPr lang="en-US" smtClean="0"/>
              <a:t>5/5/2025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9603666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66249" y="2395711"/>
            <a:ext cx="5354995" cy="571012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378748" y="2395711"/>
            <a:ext cx="5354995" cy="571012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77E72778-A764-4022-B4CC-0AA057E5903F}" type="datetime1">
              <a:rPr lang="en-US" smtClean="0"/>
              <a:t>5/5/2025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24559454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67890" y="479148"/>
            <a:ext cx="10867490" cy="1739495"/>
          </a:xfrm>
        </p:spPr>
        <p:txBody>
          <a:bodyPr/>
          <a:lstStyle/>
          <a:p>
            <a:r>
              <a:rPr lang="en-US"/>
              <a:t>Click to edit Master title style</a:t>
            </a:r>
          </a:p>
        </p:txBody>
      </p:sp>
      <p:sp>
        <p:nvSpPr>
          <p:cNvPr id="3" name="Text Placeholder 2"/>
          <p:cNvSpPr>
            <a:spLocks noGrp="1"/>
          </p:cNvSpPr>
          <p:nvPr>
            <p:ph type="body" idx="1"/>
          </p:nvPr>
        </p:nvSpPr>
        <p:spPr>
          <a:xfrm>
            <a:off x="867896" y="2206137"/>
            <a:ext cx="5330385" cy="1081194"/>
          </a:xfrm>
        </p:spPr>
        <p:txBody>
          <a:bodyPr anchor="b"/>
          <a:lstStyle>
            <a:lvl1pPr marL="0" indent="0">
              <a:buNone/>
              <a:defRPr sz="2831" b="1"/>
            </a:lvl1pPr>
            <a:lvl2pPr marL="539322" indent="0">
              <a:buNone/>
              <a:defRPr sz="2359" b="1"/>
            </a:lvl2pPr>
            <a:lvl3pPr marL="1078642" indent="0">
              <a:buNone/>
              <a:defRPr sz="2124" b="1"/>
            </a:lvl3pPr>
            <a:lvl4pPr marL="1617964" indent="0">
              <a:buNone/>
              <a:defRPr sz="1888" b="1"/>
            </a:lvl4pPr>
            <a:lvl5pPr marL="2157285" indent="0">
              <a:buNone/>
              <a:defRPr sz="1888" b="1"/>
            </a:lvl5pPr>
            <a:lvl6pPr marL="2696606" indent="0">
              <a:buNone/>
              <a:defRPr sz="1888" b="1"/>
            </a:lvl6pPr>
            <a:lvl7pPr marL="3235927" indent="0">
              <a:buNone/>
              <a:defRPr sz="1888" b="1"/>
            </a:lvl7pPr>
            <a:lvl8pPr marL="3775249" indent="0">
              <a:buNone/>
              <a:defRPr sz="1888" b="1"/>
            </a:lvl8pPr>
            <a:lvl9pPr marL="4314569" indent="0">
              <a:buNone/>
              <a:defRPr sz="1888" b="1"/>
            </a:lvl9pPr>
          </a:lstStyle>
          <a:p>
            <a:pPr lvl="0"/>
            <a:r>
              <a:rPr lang="en-US"/>
              <a:t>Click to edit Master text styles</a:t>
            </a:r>
          </a:p>
        </p:txBody>
      </p:sp>
      <p:sp>
        <p:nvSpPr>
          <p:cNvPr id="4" name="Content Placeholder 3"/>
          <p:cNvSpPr>
            <a:spLocks noGrp="1"/>
          </p:cNvSpPr>
          <p:nvPr>
            <p:ph sz="half" idx="2"/>
          </p:nvPr>
        </p:nvSpPr>
        <p:spPr>
          <a:xfrm>
            <a:off x="867896" y="3287335"/>
            <a:ext cx="5330385" cy="483516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378745" y="2206137"/>
            <a:ext cx="5356636" cy="1081194"/>
          </a:xfrm>
        </p:spPr>
        <p:txBody>
          <a:bodyPr anchor="b"/>
          <a:lstStyle>
            <a:lvl1pPr marL="0" indent="0">
              <a:buNone/>
              <a:defRPr sz="2831" b="1"/>
            </a:lvl1pPr>
            <a:lvl2pPr marL="539322" indent="0">
              <a:buNone/>
              <a:defRPr sz="2359" b="1"/>
            </a:lvl2pPr>
            <a:lvl3pPr marL="1078642" indent="0">
              <a:buNone/>
              <a:defRPr sz="2124" b="1"/>
            </a:lvl3pPr>
            <a:lvl4pPr marL="1617964" indent="0">
              <a:buNone/>
              <a:defRPr sz="1888" b="1"/>
            </a:lvl4pPr>
            <a:lvl5pPr marL="2157285" indent="0">
              <a:buNone/>
              <a:defRPr sz="1888" b="1"/>
            </a:lvl5pPr>
            <a:lvl6pPr marL="2696606" indent="0">
              <a:buNone/>
              <a:defRPr sz="1888" b="1"/>
            </a:lvl6pPr>
            <a:lvl7pPr marL="3235927" indent="0">
              <a:buNone/>
              <a:defRPr sz="1888" b="1"/>
            </a:lvl7pPr>
            <a:lvl8pPr marL="3775249" indent="0">
              <a:buNone/>
              <a:defRPr sz="1888" b="1"/>
            </a:lvl8pPr>
            <a:lvl9pPr marL="4314569" indent="0">
              <a:buNone/>
              <a:defRPr sz="1888" b="1"/>
            </a:lvl9pPr>
          </a:lstStyle>
          <a:p>
            <a:pPr lvl="0"/>
            <a:r>
              <a:rPr lang="en-US"/>
              <a:t>Click to edit Master text styles</a:t>
            </a:r>
          </a:p>
        </p:txBody>
      </p:sp>
      <p:sp>
        <p:nvSpPr>
          <p:cNvPr id="6" name="Content Placeholder 5"/>
          <p:cNvSpPr>
            <a:spLocks noGrp="1"/>
          </p:cNvSpPr>
          <p:nvPr>
            <p:ph sz="quarter" idx="4"/>
          </p:nvPr>
        </p:nvSpPr>
        <p:spPr>
          <a:xfrm>
            <a:off x="6378745" y="3287335"/>
            <a:ext cx="5356636" cy="483516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B3F4FF14-4BED-4671-B46B-514034A1D12F}" type="datetime1">
              <a:rPr lang="en-US" smtClean="0"/>
              <a:t>5/5/2025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373942188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097D4E0F-7BC1-4905-AE5D-360F2E21F173}" type="datetime1">
              <a:rPr lang="en-US" smtClean="0"/>
              <a:t>5/5/2025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41734488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9A93E9A-0746-4449-8361-B4383D21BFC8}" type="datetime1">
              <a:rPr lang="en-US" smtClean="0"/>
              <a:t>5/5/2025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92437385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7892" y="599969"/>
            <a:ext cx="4063824" cy="2099892"/>
          </a:xfrm>
        </p:spPr>
        <p:txBody>
          <a:bodyPr anchor="b"/>
          <a:lstStyle>
            <a:lvl1pPr>
              <a:defRPr sz="3774"/>
            </a:lvl1pPr>
          </a:lstStyle>
          <a:p>
            <a:r>
              <a:rPr lang="en-US"/>
              <a:t>Click to edit Master title style</a:t>
            </a:r>
          </a:p>
        </p:txBody>
      </p:sp>
      <p:sp>
        <p:nvSpPr>
          <p:cNvPr id="3" name="Content Placeholder 2"/>
          <p:cNvSpPr>
            <a:spLocks noGrp="1"/>
          </p:cNvSpPr>
          <p:nvPr>
            <p:ph idx="1"/>
          </p:nvPr>
        </p:nvSpPr>
        <p:spPr>
          <a:xfrm>
            <a:off x="5356636" y="1295774"/>
            <a:ext cx="6378744" cy="6395505"/>
          </a:xfrm>
        </p:spPr>
        <p:txBody>
          <a:bodyPr/>
          <a:lstStyle>
            <a:lvl1pPr>
              <a:defRPr sz="3774"/>
            </a:lvl1pPr>
            <a:lvl2pPr>
              <a:defRPr sz="3302"/>
            </a:lvl2pPr>
            <a:lvl3pPr>
              <a:defRPr sz="2831"/>
            </a:lvl3pPr>
            <a:lvl4pPr>
              <a:defRPr sz="2359"/>
            </a:lvl4pPr>
            <a:lvl5pPr>
              <a:defRPr sz="2359"/>
            </a:lvl5pPr>
            <a:lvl6pPr>
              <a:defRPr sz="2359"/>
            </a:lvl6pPr>
            <a:lvl7pPr>
              <a:defRPr sz="2359"/>
            </a:lvl7pPr>
            <a:lvl8pPr>
              <a:defRPr sz="2359"/>
            </a:lvl8pPr>
            <a:lvl9pPr>
              <a:defRPr sz="2359"/>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67892" y="2699863"/>
            <a:ext cx="4063824" cy="5001826"/>
          </a:xfrm>
        </p:spPr>
        <p:txBody>
          <a:bodyPr/>
          <a:lstStyle>
            <a:lvl1pPr marL="0" indent="0">
              <a:buNone/>
              <a:defRPr sz="1888"/>
            </a:lvl1pPr>
            <a:lvl2pPr marL="539322" indent="0">
              <a:buNone/>
              <a:defRPr sz="1652"/>
            </a:lvl2pPr>
            <a:lvl3pPr marL="1078642" indent="0">
              <a:buNone/>
              <a:defRPr sz="1416"/>
            </a:lvl3pPr>
            <a:lvl4pPr marL="1617964" indent="0">
              <a:buNone/>
              <a:defRPr sz="1180"/>
            </a:lvl4pPr>
            <a:lvl5pPr marL="2157285" indent="0">
              <a:buNone/>
              <a:defRPr sz="1180"/>
            </a:lvl5pPr>
            <a:lvl6pPr marL="2696606" indent="0">
              <a:buNone/>
              <a:defRPr sz="1180"/>
            </a:lvl6pPr>
            <a:lvl7pPr marL="3235927" indent="0">
              <a:buNone/>
              <a:defRPr sz="1180"/>
            </a:lvl7pPr>
            <a:lvl8pPr marL="3775249" indent="0">
              <a:buNone/>
              <a:defRPr sz="1180"/>
            </a:lvl8pPr>
            <a:lvl9pPr marL="4314569" indent="0">
              <a:buNone/>
              <a:defRPr sz="1180"/>
            </a:lvl9pPr>
          </a:lstStyle>
          <a:p>
            <a:pPr lvl="0"/>
            <a:r>
              <a:rPr lang="en-US"/>
              <a:t>Click to edit Master text styles</a:t>
            </a:r>
          </a:p>
        </p:txBody>
      </p:sp>
      <p:sp>
        <p:nvSpPr>
          <p:cNvPr id="5" name="Date Placeholder 4"/>
          <p:cNvSpPr>
            <a:spLocks noGrp="1"/>
          </p:cNvSpPr>
          <p:nvPr>
            <p:ph type="dt" sz="half" idx="10"/>
          </p:nvPr>
        </p:nvSpPr>
        <p:spPr/>
        <p:txBody>
          <a:bodyPr/>
          <a:lstStyle/>
          <a:p>
            <a:fld id="{6D6741C6-A132-46AD-9FDC-5DC4ACA75CAD}" type="datetime1">
              <a:rPr lang="en-US" smtClean="0"/>
              <a:t>5/5/2025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332611784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7892" y="599969"/>
            <a:ext cx="4063824" cy="2099892"/>
          </a:xfrm>
        </p:spPr>
        <p:txBody>
          <a:bodyPr anchor="b"/>
          <a:lstStyle>
            <a:lvl1pPr>
              <a:defRPr sz="3774"/>
            </a:lvl1pPr>
          </a:lstStyle>
          <a:p>
            <a:r>
              <a:rPr lang="en-US"/>
              <a:t>Click to edit Master title style</a:t>
            </a:r>
          </a:p>
        </p:txBody>
      </p:sp>
      <p:sp>
        <p:nvSpPr>
          <p:cNvPr id="3" name="Picture Placeholder 2"/>
          <p:cNvSpPr>
            <a:spLocks noGrp="1" noChangeAspect="1"/>
          </p:cNvSpPr>
          <p:nvPr>
            <p:ph type="pic" idx="1"/>
          </p:nvPr>
        </p:nvSpPr>
        <p:spPr>
          <a:xfrm>
            <a:off x="5356636" y="1295774"/>
            <a:ext cx="6378744" cy="6395505"/>
          </a:xfrm>
        </p:spPr>
        <p:txBody>
          <a:bodyPr anchor="t"/>
          <a:lstStyle>
            <a:lvl1pPr marL="0" indent="0">
              <a:buNone/>
              <a:defRPr sz="3774"/>
            </a:lvl1pPr>
            <a:lvl2pPr marL="539322" indent="0">
              <a:buNone/>
              <a:defRPr sz="3302"/>
            </a:lvl2pPr>
            <a:lvl3pPr marL="1078642" indent="0">
              <a:buNone/>
              <a:defRPr sz="2831"/>
            </a:lvl3pPr>
            <a:lvl4pPr marL="1617964" indent="0">
              <a:buNone/>
              <a:defRPr sz="2359"/>
            </a:lvl4pPr>
            <a:lvl5pPr marL="2157285" indent="0">
              <a:buNone/>
              <a:defRPr sz="2359"/>
            </a:lvl5pPr>
            <a:lvl6pPr marL="2696606" indent="0">
              <a:buNone/>
              <a:defRPr sz="2359"/>
            </a:lvl6pPr>
            <a:lvl7pPr marL="3235927" indent="0">
              <a:buNone/>
              <a:defRPr sz="2359"/>
            </a:lvl7pPr>
            <a:lvl8pPr marL="3775249" indent="0">
              <a:buNone/>
              <a:defRPr sz="2359"/>
            </a:lvl8pPr>
            <a:lvl9pPr marL="4314569" indent="0">
              <a:buNone/>
              <a:defRPr sz="2359"/>
            </a:lvl9pPr>
          </a:lstStyle>
          <a:p>
            <a:r>
              <a:rPr lang="en-US"/>
              <a:t>Click icon to add picture</a:t>
            </a:r>
          </a:p>
        </p:txBody>
      </p:sp>
      <p:sp>
        <p:nvSpPr>
          <p:cNvPr id="4" name="Text Placeholder 3"/>
          <p:cNvSpPr>
            <a:spLocks noGrp="1"/>
          </p:cNvSpPr>
          <p:nvPr>
            <p:ph type="body" sz="half" idx="2"/>
          </p:nvPr>
        </p:nvSpPr>
        <p:spPr>
          <a:xfrm>
            <a:off x="867892" y="2699863"/>
            <a:ext cx="4063824" cy="5001826"/>
          </a:xfrm>
        </p:spPr>
        <p:txBody>
          <a:bodyPr/>
          <a:lstStyle>
            <a:lvl1pPr marL="0" indent="0">
              <a:buNone/>
              <a:defRPr sz="1888"/>
            </a:lvl1pPr>
            <a:lvl2pPr marL="539322" indent="0">
              <a:buNone/>
              <a:defRPr sz="1652"/>
            </a:lvl2pPr>
            <a:lvl3pPr marL="1078642" indent="0">
              <a:buNone/>
              <a:defRPr sz="1416"/>
            </a:lvl3pPr>
            <a:lvl4pPr marL="1617964" indent="0">
              <a:buNone/>
              <a:defRPr sz="1180"/>
            </a:lvl4pPr>
            <a:lvl5pPr marL="2157285" indent="0">
              <a:buNone/>
              <a:defRPr sz="1180"/>
            </a:lvl5pPr>
            <a:lvl6pPr marL="2696606" indent="0">
              <a:buNone/>
              <a:defRPr sz="1180"/>
            </a:lvl6pPr>
            <a:lvl7pPr marL="3235927" indent="0">
              <a:buNone/>
              <a:defRPr sz="1180"/>
            </a:lvl7pPr>
            <a:lvl8pPr marL="3775249" indent="0">
              <a:buNone/>
              <a:defRPr sz="1180"/>
            </a:lvl8pPr>
            <a:lvl9pPr marL="4314569" indent="0">
              <a:buNone/>
              <a:defRPr sz="1180"/>
            </a:lvl9pPr>
          </a:lstStyle>
          <a:p>
            <a:pPr lvl="0"/>
            <a:r>
              <a:rPr lang="en-US"/>
              <a:t>Click to edit Master text styles</a:t>
            </a:r>
          </a:p>
        </p:txBody>
      </p:sp>
      <p:sp>
        <p:nvSpPr>
          <p:cNvPr id="5" name="Date Placeholder 4"/>
          <p:cNvSpPr>
            <a:spLocks noGrp="1"/>
          </p:cNvSpPr>
          <p:nvPr>
            <p:ph type="dt" sz="half" idx="10"/>
          </p:nvPr>
        </p:nvSpPr>
        <p:spPr/>
        <p:txBody>
          <a:bodyPr/>
          <a:lstStyle/>
          <a:p>
            <a:fld id="{4E3CB424-01E5-41B1-8917-90BA44B9E7C2}" type="datetime1">
              <a:rPr lang="en-US" smtClean="0"/>
              <a:t>5/5/2025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28485215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ags" Target="../tags/tag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emf"/><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oleObject" Target="../embeddings/oleObject1.bin"/></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66249" y="479148"/>
            <a:ext cx="10867490" cy="1739495"/>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66249" y="2395711"/>
            <a:ext cx="10867490" cy="571012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66251" y="8341240"/>
            <a:ext cx="2834997" cy="479142"/>
          </a:xfrm>
          <a:prstGeom prst="rect">
            <a:avLst/>
          </a:prstGeom>
        </p:spPr>
        <p:txBody>
          <a:bodyPr vert="horz" lIns="91440" tIns="45720" rIns="91440" bIns="45720" rtlCol="0" anchor="ctr"/>
          <a:lstStyle>
            <a:lvl1pPr algn="l">
              <a:defRPr sz="1416">
                <a:solidFill>
                  <a:schemeClr val="tx1">
                    <a:tint val="75000"/>
                  </a:schemeClr>
                </a:solidFill>
              </a:defRPr>
            </a:lvl1pPr>
          </a:lstStyle>
          <a:p>
            <a:fld id="{C764DE79-268F-4C1A-8933-263129D2AF90}" type="datetimeFigureOut">
              <a:rPr lang="en-US" dirty="0"/>
              <a:t>5/5/2025</a:t>
            </a:fld>
            <a:endParaRPr lang="en-US"/>
          </a:p>
        </p:txBody>
      </p:sp>
      <p:sp>
        <p:nvSpPr>
          <p:cNvPr id="5" name="Footer Placeholder 4"/>
          <p:cNvSpPr>
            <a:spLocks noGrp="1"/>
          </p:cNvSpPr>
          <p:nvPr>
            <p:ph type="ftr" sz="quarter" idx="3"/>
          </p:nvPr>
        </p:nvSpPr>
        <p:spPr>
          <a:xfrm>
            <a:off x="4173746" y="8341240"/>
            <a:ext cx="4252496" cy="479142"/>
          </a:xfrm>
          <a:prstGeom prst="rect">
            <a:avLst/>
          </a:prstGeom>
        </p:spPr>
        <p:txBody>
          <a:bodyPr vert="horz" lIns="91440" tIns="45720" rIns="91440" bIns="45720" rtlCol="0" anchor="ctr"/>
          <a:lstStyle>
            <a:lvl1pPr algn="ctr">
              <a:defRPr sz="1416">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898746" y="8341240"/>
            <a:ext cx="2834997" cy="479142"/>
          </a:xfrm>
          <a:prstGeom prst="rect">
            <a:avLst/>
          </a:prstGeom>
        </p:spPr>
        <p:txBody>
          <a:bodyPr vert="horz" lIns="91440" tIns="45720" rIns="91440" bIns="45720" rtlCol="0" anchor="ctr"/>
          <a:lstStyle>
            <a:lvl1pPr algn="r">
              <a:defRPr sz="1416">
                <a:solidFill>
                  <a:schemeClr val="tx1">
                    <a:tint val="75000"/>
                  </a:schemeClr>
                </a:solidFill>
              </a:defRPr>
            </a:lvl1pPr>
          </a:lstStyle>
          <a:p>
            <a:fld id="{48F63A3B-78C7-47BE-AE5E-E10140E04643}" type="slidenum">
              <a:rPr lang="en-US" dirty="0"/>
              <a:t>‹#›</a:t>
            </a:fld>
            <a:endParaRPr lang="en-US"/>
          </a:p>
        </p:txBody>
      </p:sp>
      <p:graphicFrame>
        <p:nvGraphicFramePr>
          <p:cNvPr id="7" name="think-cell data - do not delete" hidden="1">
            <a:extLst>
              <a:ext uri="{FF2B5EF4-FFF2-40B4-BE49-F238E27FC236}">
                <a16:creationId xmlns:a16="http://schemas.microsoft.com/office/drawing/2014/main" id="{5780BC00-2F5C-BF14-B5A8-51BC3EA19599}"/>
              </a:ext>
            </a:extLst>
          </p:cNvPr>
          <p:cNvGraphicFramePr>
            <a:graphicFrameLocks noChangeAspect="1"/>
          </p:cNvGraphicFramePr>
          <p:nvPr userDrawn="1">
            <p:custDataLst>
              <p:tags r:id="rId13"/>
            </p:custDataLst>
            <p:extLst>
              <p:ext uri="{D42A27DB-BD31-4B8C-83A1-F6EECF244321}">
                <p14:modId xmlns:p14="http://schemas.microsoft.com/office/powerpoint/2010/main" val="1400301243"/>
              </p:ext>
            </p:extLst>
          </p:nvPr>
        </p:nvGraphicFramePr>
        <p:xfrm>
          <a:off x="2923" y="1175"/>
          <a:ext cx="2917" cy="1172"/>
        </p:xfrm>
        <a:graphic>
          <a:graphicData uri="http://schemas.openxmlformats.org/presentationml/2006/ole">
            <mc:AlternateContent xmlns:mc="http://schemas.openxmlformats.org/markup-compatibility/2006">
              <mc:Choice xmlns:v="urn:schemas-microsoft-com:vml" Requires="v">
                <p:oleObj name="think-cell Slide" r:id="rId14" imgW="500" imgH="501" progId="TCLayout.ActiveDocument.1">
                  <p:embed/>
                </p:oleObj>
              </mc:Choice>
              <mc:Fallback>
                <p:oleObj name="think-cell Slide" r:id="rId14" imgW="500" imgH="501" progId="TCLayout.ActiveDocument.1">
                  <p:embed/>
                  <p:pic>
                    <p:nvPicPr>
                      <p:cNvPr id="7" name="think-cell data - do not delete" hidden="1">
                        <a:extLst>
                          <a:ext uri="{FF2B5EF4-FFF2-40B4-BE49-F238E27FC236}">
                            <a16:creationId xmlns:a16="http://schemas.microsoft.com/office/drawing/2014/main" id="{5780BC00-2F5C-BF14-B5A8-51BC3EA19599}"/>
                          </a:ext>
                        </a:extLst>
                      </p:cNvPr>
                      <p:cNvPicPr/>
                      <p:nvPr/>
                    </p:nvPicPr>
                    <p:blipFill>
                      <a:blip r:embed="rId15"/>
                      <a:stretch>
                        <a:fillRect/>
                      </a:stretch>
                    </p:blipFill>
                    <p:spPr>
                      <a:xfrm>
                        <a:off x="2923" y="1175"/>
                        <a:ext cx="2917" cy="1172"/>
                      </a:xfrm>
                      <a:prstGeom prst="rect">
                        <a:avLst/>
                      </a:prstGeom>
                    </p:spPr>
                  </p:pic>
                </p:oleObj>
              </mc:Fallback>
            </mc:AlternateContent>
          </a:graphicData>
        </a:graphic>
      </p:graphicFrame>
      <p:pic>
        <p:nvPicPr>
          <p:cNvPr id="8" name="Drawing 6">
            <a:extLst>
              <a:ext uri="{FF2B5EF4-FFF2-40B4-BE49-F238E27FC236}">
                <a16:creationId xmlns:a16="http://schemas.microsoft.com/office/drawing/2014/main" id="{BE610E78-DCDC-75BE-F1E4-3AA3E1F49C1B}"/>
              </a:ext>
            </a:extLst>
          </p:cNvPr>
          <p:cNvPicPr>
            <a:picLocks noChangeAspect="1"/>
          </p:cNvPicPr>
          <p:nvPr userDrawn="1"/>
        </p:nvPicPr>
        <p:blipFill>
          <a:blip r:embed="rId16"/>
          <a:srcRect/>
          <a:stretch/>
        </p:blipFill>
        <p:spPr>
          <a:xfrm>
            <a:off x="10617260" y="310297"/>
            <a:ext cx="1534837" cy="1461677"/>
          </a:xfrm>
          <a:prstGeom prst="rect">
            <a:avLst/>
          </a:prstGeom>
        </p:spPr>
      </p:pic>
    </p:spTree>
    <p:extLst>
      <p:ext uri="{BB962C8B-B14F-4D97-AF65-F5344CB8AC3E}">
        <p14:creationId xmlns:p14="http://schemas.microsoft.com/office/powerpoint/2010/main" val="903457800"/>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hdr="0" ftr="0" dt="0"/>
  <p:txStyles>
    <p:titleStyle>
      <a:lvl1pPr algn="l" defTabSz="1078642" rtl="0" eaLnBrk="1" latinLnBrk="0" hangingPunct="1">
        <a:lnSpc>
          <a:spcPct val="90000"/>
        </a:lnSpc>
        <a:spcBef>
          <a:spcPct val="0"/>
        </a:spcBef>
        <a:buNone/>
        <a:defRPr sz="5190" kern="1200">
          <a:solidFill>
            <a:schemeClr val="tx1"/>
          </a:solidFill>
          <a:latin typeface="+mj-lt"/>
          <a:ea typeface="+mj-ea"/>
          <a:cs typeface="+mj-cs"/>
        </a:defRPr>
      </a:lvl1pPr>
    </p:titleStyle>
    <p:bodyStyle>
      <a:lvl1pPr marL="269660" indent="-269660" algn="l" defTabSz="1078642" rtl="0" eaLnBrk="1" latinLnBrk="0" hangingPunct="1">
        <a:lnSpc>
          <a:spcPct val="90000"/>
        </a:lnSpc>
        <a:spcBef>
          <a:spcPts val="1180"/>
        </a:spcBef>
        <a:buFont typeface="Arial" panose="020B0604020202020204" pitchFamily="34" charset="0"/>
        <a:buChar char="•"/>
        <a:defRPr sz="3302" kern="1200">
          <a:solidFill>
            <a:schemeClr val="tx1"/>
          </a:solidFill>
          <a:latin typeface="+mn-lt"/>
          <a:ea typeface="+mn-ea"/>
          <a:cs typeface="+mn-cs"/>
        </a:defRPr>
      </a:lvl1pPr>
      <a:lvl2pPr marL="808981" indent="-269660" algn="l" defTabSz="1078642" rtl="0" eaLnBrk="1" latinLnBrk="0" hangingPunct="1">
        <a:lnSpc>
          <a:spcPct val="90000"/>
        </a:lnSpc>
        <a:spcBef>
          <a:spcPts val="590"/>
        </a:spcBef>
        <a:buFont typeface="Arial" panose="020B0604020202020204" pitchFamily="34" charset="0"/>
        <a:buChar char="•"/>
        <a:defRPr sz="2831" kern="1200">
          <a:solidFill>
            <a:schemeClr val="tx1"/>
          </a:solidFill>
          <a:latin typeface="+mn-lt"/>
          <a:ea typeface="+mn-ea"/>
          <a:cs typeface="+mn-cs"/>
        </a:defRPr>
      </a:lvl2pPr>
      <a:lvl3pPr marL="1348303" indent="-269660" algn="l" defTabSz="1078642" rtl="0" eaLnBrk="1" latinLnBrk="0" hangingPunct="1">
        <a:lnSpc>
          <a:spcPct val="90000"/>
        </a:lnSpc>
        <a:spcBef>
          <a:spcPts val="590"/>
        </a:spcBef>
        <a:buFont typeface="Arial" panose="020B0604020202020204" pitchFamily="34" charset="0"/>
        <a:buChar char="•"/>
        <a:defRPr sz="2359" kern="1200">
          <a:solidFill>
            <a:schemeClr val="tx1"/>
          </a:solidFill>
          <a:latin typeface="+mn-lt"/>
          <a:ea typeface="+mn-ea"/>
          <a:cs typeface="+mn-cs"/>
        </a:defRPr>
      </a:lvl3pPr>
      <a:lvl4pPr marL="1887624" indent="-269660" algn="l" defTabSz="1078642" rtl="0" eaLnBrk="1" latinLnBrk="0" hangingPunct="1">
        <a:lnSpc>
          <a:spcPct val="90000"/>
        </a:lnSpc>
        <a:spcBef>
          <a:spcPts val="590"/>
        </a:spcBef>
        <a:buFont typeface="Arial" panose="020B0604020202020204" pitchFamily="34" charset="0"/>
        <a:buChar char="•"/>
        <a:defRPr sz="2124" kern="1200">
          <a:solidFill>
            <a:schemeClr val="tx1"/>
          </a:solidFill>
          <a:latin typeface="+mn-lt"/>
          <a:ea typeface="+mn-ea"/>
          <a:cs typeface="+mn-cs"/>
        </a:defRPr>
      </a:lvl4pPr>
      <a:lvl5pPr marL="2426946" indent="-269660" algn="l" defTabSz="1078642" rtl="0" eaLnBrk="1" latinLnBrk="0" hangingPunct="1">
        <a:lnSpc>
          <a:spcPct val="90000"/>
        </a:lnSpc>
        <a:spcBef>
          <a:spcPts val="590"/>
        </a:spcBef>
        <a:buFont typeface="Arial" panose="020B0604020202020204" pitchFamily="34" charset="0"/>
        <a:buChar char="•"/>
        <a:defRPr sz="2124" kern="1200">
          <a:solidFill>
            <a:schemeClr val="tx1"/>
          </a:solidFill>
          <a:latin typeface="+mn-lt"/>
          <a:ea typeface="+mn-ea"/>
          <a:cs typeface="+mn-cs"/>
        </a:defRPr>
      </a:lvl5pPr>
      <a:lvl6pPr marL="2966268" indent="-269660" algn="l" defTabSz="1078642" rtl="0" eaLnBrk="1" latinLnBrk="0" hangingPunct="1">
        <a:lnSpc>
          <a:spcPct val="90000"/>
        </a:lnSpc>
        <a:spcBef>
          <a:spcPts val="590"/>
        </a:spcBef>
        <a:buFont typeface="Arial" panose="020B0604020202020204" pitchFamily="34" charset="0"/>
        <a:buChar char="•"/>
        <a:defRPr sz="2124" kern="1200">
          <a:solidFill>
            <a:schemeClr val="tx1"/>
          </a:solidFill>
          <a:latin typeface="+mn-lt"/>
          <a:ea typeface="+mn-ea"/>
          <a:cs typeface="+mn-cs"/>
        </a:defRPr>
      </a:lvl6pPr>
      <a:lvl7pPr marL="3505588" indent="-269660" algn="l" defTabSz="1078642" rtl="0" eaLnBrk="1" latinLnBrk="0" hangingPunct="1">
        <a:lnSpc>
          <a:spcPct val="90000"/>
        </a:lnSpc>
        <a:spcBef>
          <a:spcPts val="590"/>
        </a:spcBef>
        <a:buFont typeface="Arial" panose="020B0604020202020204" pitchFamily="34" charset="0"/>
        <a:buChar char="•"/>
        <a:defRPr sz="2124" kern="1200">
          <a:solidFill>
            <a:schemeClr val="tx1"/>
          </a:solidFill>
          <a:latin typeface="+mn-lt"/>
          <a:ea typeface="+mn-ea"/>
          <a:cs typeface="+mn-cs"/>
        </a:defRPr>
      </a:lvl7pPr>
      <a:lvl8pPr marL="4044910" indent="-269660" algn="l" defTabSz="1078642" rtl="0" eaLnBrk="1" latinLnBrk="0" hangingPunct="1">
        <a:lnSpc>
          <a:spcPct val="90000"/>
        </a:lnSpc>
        <a:spcBef>
          <a:spcPts val="590"/>
        </a:spcBef>
        <a:buFont typeface="Arial" panose="020B0604020202020204" pitchFamily="34" charset="0"/>
        <a:buChar char="•"/>
        <a:defRPr sz="2124" kern="1200">
          <a:solidFill>
            <a:schemeClr val="tx1"/>
          </a:solidFill>
          <a:latin typeface="+mn-lt"/>
          <a:ea typeface="+mn-ea"/>
          <a:cs typeface="+mn-cs"/>
        </a:defRPr>
      </a:lvl8pPr>
      <a:lvl9pPr marL="4584230" indent="-269660" algn="l" defTabSz="1078642" rtl="0" eaLnBrk="1" latinLnBrk="0" hangingPunct="1">
        <a:lnSpc>
          <a:spcPct val="90000"/>
        </a:lnSpc>
        <a:spcBef>
          <a:spcPts val="590"/>
        </a:spcBef>
        <a:buFont typeface="Arial" panose="020B0604020202020204" pitchFamily="34" charset="0"/>
        <a:buChar char="•"/>
        <a:defRPr sz="2124" kern="1200">
          <a:solidFill>
            <a:schemeClr val="tx1"/>
          </a:solidFill>
          <a:latin typeface="+mn-lt"/>
          <a:ea typeface="+mn-ea"/>
          <a:cs typeface="+mn-cs"/>
        </a:defRPr>
      </a:lvl9pPr>
    </p:bodyStyle>
    <p:otherStyle>
      <a:defPPr>
        <a:defRPr lang="en-US"/>
      </a:defPPr>
      <a:lvl1pPr marL="0" algn="l" defTabSz="1078642" rtl="0" eaLnBrk="1" latinLnBrk="0" hangingPunct="1">
        <a:defRPr sz="2124" kern="1200">
          <a:solidFill>
            <a:schemeClr val="tx1"/>
          </a:solidFill>
          <a:latin typeface="+mn-lt"/>
          <a:ea typeface="+mn-ea"/>
          <a:cs typeface="+mn-cs"/>
        </a:defRPr>
      </a:lvl1pPr>
      <a:lvl2pPr marL="539322" algn="l" defTabSz="1078642" rtl="0" eaLnBrk="1" latinLnBrk="0" hangingPunct="1">
        <a:defRPr sz="2124" kern="1200">
          <a:solidFill>
            <a:schemeClr val="tx1"/>
          </a:solidFill>
          <a:latin typeface="+mn-lt"/>
          <a:ea typeface="+mn-ea"/>
          <a:cs typeface="+mn-cs"/>
        </a:defRPr>
      </a:lvl2pPr>
      <a:lvl3pPr marL="1078642" algn="l" defTabSz="1078642" rtl="0" eaLnBrk="1" latinLnBrk="0" hangingPunct="1">
        <a:defRPr sz="2124" kern="1200">
          <a:solidFill>
            <a:schemeClr val="tx1"/>
          </a:solidFill>
          <a:latin typeface="+mn-lt"/>
          <a:ea typeface="+mn-ea"/>
          <a:cs typeface="+mn-cs"/>
        </a:defRPr>
      </a:lvl3pPr>
      <a:lvl4pPr marL="1617964" algn="l" defTabSz="1078642" rtl="0" eaLnBrk="1" latinLnBrk="0" hangingPunct="1">
        <a:defRPr sz="2124" kern="1200">
          <a:solidFill>
            <a:schemeClr val="tx1"/>
          </a:solidFill>
          <a:latin typeface="+mn-lt"/>
          <a:ea typeface="+mn-ea"/>
          <a:cs typeface="+mn-cs"/>
        </a:defRPr>
      </a:lvl4pPr>
      <a:lvl5pPr marL="2157285" algn="l" defTabSz="1078642" rtl="0" eaLnBrk="1" latinLnBrk="0" hangingPunct="1">
        <a:defRPr sz="2124" kern="1200">
          <a:solidFill>
            <a:schemeClr val="tx1"/>
          </a:solidFill>
          <a:latin typeface="+mn-lt"/>
          <a:ea typeface="+mn-ea"/>
          <a:cs typeface="+mn-cs"/>
        </a:defRPr>
      </a:lvl5pPr>
      <a:lvl6pPr marL="2696606" algn="l" defTabSz="1078642" rtl="0" eaLnBrk="1" latinLnBrk="0" hangingPunct="1">
        <a:defRPr sz="2124" kern="1200">
          <a:solidFill>
            <a:schemeClr val="tx1"/>
          </a:solidFill>
          <a:latin typeface="+mn-lt"/>
          <a:ea typeface="+mn-ea"/>
          <a:cs typeface="+mn-cs"/>
        </a:defRPr>
      </a:lvl6pPr>
      <a:lvl7pPr marL="3235927" algn="l" defTabSz="1078642" rtl="0" eaLnBrk="1" latinLnBrk="0" hangingPunct="1">
        <a:defRPr sz="2124" kern="1200">
          <a:solidFill>
            <a:schemeClr val="tx1"/>
          </a:solidFill>
          <a:latin typeface="+mn-lt"/>
          <a:ea typeface="+mn-ea"/>
          <a:cs typeface="+mn-cs"/>
        </a:defRPr>
      </a:lvl7pPr>
      <a:lvl8pPr marL="3775249" algn="l" defTabSz="1078642" rtl="0" eaLnBrk="1" latinLnBrk="0" hangingPunct="1">
        <a:defRPr sz="2124" kern="1200">
          <a:solidFill>
            <a:schemeClr val="tx1"/>
          </a:solidFill>
          <a:latin typeface="+mn-lt"/>
          <a:ea typeface="+mn-ea"/>
          <a:cs typeface="+mn-cs"/>
        </a:defRPr>
      </a:lvl8pPr>
      <a:lvl9pPr marL="4314569" algn="l" defTabSz="1078642" rtl="0" eaLnBrk="1" latinLnBrk="0" hangingPunct="1">
        <a:defRPr sz="2124"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notesSlide" Target="../notesSlides/notesSlide1.xml"/><Relationship Id="rId7" Type="http://schemas.openxmlformats.org/officeDocument/2006/relationships/hyperlink" Target="http://www.codesign4all.com/" TargetMode="External"/><Relationship Id="rId2" Type="http://schemas.openxmlformats.org/officeDocument/2006/relationships/slideLayout" Target="../slideLayouts/slideLayout7.xml"/><Relationship Id="rId1" Type="http://schemas.openxmlformats.org/officeDocument/2006/relationships/tags" Target="../tags/tag2.xml"/><Relationship Id="rId6" Type="http://schemas.openxmlformats.org/officeDocument/2006/relationships/image" Target="../media/image3.png"/><Relationship Id="rId5" Type="http://schemas.openxmlformats.org/officeDocument/2006/relationships/image" Target="../media/image1.emf"/><Relationship Id="rId4" Type="http://schemas.openxmlformats.org/officeDocument/2006/relationships/oleObject" Target="../embeddings/oleObject2.bin"/><Relationship Id="rId9" Type="http://schemas.openxmlformats.org/officeDocument/2006/relationships/hyperlink" Target="mailto:hello@codesign4all.com" TargetMode="External"/></Relationships>
</file>

<file path=ppt/slides/_rels/slide2.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notesSlide" Target="../notesSlides/notesSlide2.xml"/><Relationship Id="rId7" Type="http://schemas.openxmlformats.org/officeDocument/2006/relationships/hyperlink" Target="http://www.codesign4all.com/" TargetMode="External"/><Relationship Id="rId12" Type="http://schemas.openxmlformats.org/officeDocument/2006/relationships/image" Target="../media/image7.png"/><Relationship Id="rId2" Type="http://schemas.openxmlformats.org/officeDocument/2006/relationships/slideLayout" Target="../slideLayouts/slideLayout7.xml"/><Relationship Id="rId1" Type="http://schemas.openxmlformats.org/officeDocument/2006/relationships/tags" Target="../tags/tag3.xml"/><Relationship Id="rId6" Type="http://schemas.openxmlformats.org/officeDocument/2006/relationships/image" Target="../media/image3.png"/><Relationship Id="rId11" Type="http://schemas.openxmlformats.org/officeDocument/2006/relationships/image" Target="../media/image6.png"/><Relationship Id="rId5" Type="http://schemas.openxmlformats.org/officeDocument/2006/relationships/image" Target="../media/image1.emf"/><Relationship Id="rId10" Type="http://schemas.openxmlformats.org/officeDocument/2006/relationships/image" Target="../media/image5.png"/><Relationship Id="rId4" Type="http://schemas.openxmlformats.org/officeDocument/2006/relationships/oleObject" Target="../embeddings/oleObject2.bin"/><Relationship Id="rId9" Type="http://schemas.openxmlformats.org/officeDocument/2006/relationships/hyperlink" Target="mailto:hello@codesign4all.com" TargetMode="External"/></Relationships>
</file>

<file path=ppt/slides/_rels/slide3.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notesSlide" Target="../notesSlides/notesSlide3.xml"/><Relationship Id="rId7" Type="http://schemas.openxmlformats.org/officeDocument/2006/relationships/hyperlink" Target="http://www.codesign4all.com/" TargetMode="External"/><Relationship Id="rId2" Type="http://schemas.openxmlformats.org/officeDocument/2006/relationships/slideLayout" Target="../slideLayouts/slideLayout7.xml"/><Relationship Id="rId1" Type="http://schemas.openxmlformats.org/officeDocument/2006/relationships/tags" Target="../tags/tag4.xml"/><Relationship Id="rId6" Type="http://schemas.openxmlformats.org/officeDocument/2006/relationships/image" Target="../media/image3.png"/><Relationship Id="rId5" Type="http://schemas.openxmlformats.org/officeDocument/2006/relationships/image" Target="../media/image1.emf"/><Relationship Id="rId4" Type="http://schemas.openxmlformats.org/officeDocument/2006/relationships/oleObject" Target="../embeddings/oleObject2.bin"/><Relationship Id="rId9" Type="http://schemas.openxmlformats.org/officeDocument/2006/relationships/hyperlink" Target="mailto:hello@codesign4all.com" TargetMode="Externa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CFCFC"/>
        </a:solidFill>
        <a:effectLst/>
      </p:bgPr>
    </p:bg>
    <p:spTree>
      <p:nvGrpSpPr>
        <p:cNvPr id="1" name=""/>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3D7E1F9B-89BE-C3D5-72B8-3F79D20DAFA6}"/>
              </a:ext>
            </a:extLst>
          </p:cNvPr>
          <p:cNvGraphicFramePr>
            <a:graphicFrameLocks noChangeAspect="1"/>
          </p:cNvGraphicFramePr>
          <p:nvPr>
            <p:custDataLst>
              <p:tags r:id="rId1"/>
            </p:custDataLst>
          </p:nvPr>
        </p:nvGraphicFramePr>
        <p:xfrm>
          <a:off x="912087" y="-1471676"/>
          <a:ext cx="2496" cy="2496"/>
        </p:xfrm>
        <a:graphic>
          <a:graphicData uri="http://schemas.openxmlformats.org/presentationml/2006/ole">
            <mc:AlternateContent xmlns:mc="http://schemas.openxmlformats.org/markup-compatibility/2006">
              <mc:Choice xmlns:v="urn:schemas-microsoft-com:vml" Requires="v">
                <p:oleObj name="think-cell Slide" r:id="rId4" imgW="500" imgH="501" progId="TCLayout.ActiveDocument.1">
                  <p:embed/>
                </p:oleObj>
              </mc:Choice>
              <mc:Fallback>
                <p:oleObj name="think-cell Slide" r:id="rId4" imgW="500" imgH="501" progId="TCLayout.ActiveDocument.1">
                  <p:embed/>
                  <p:pic>
                    <p:nvPicPr>
                      <p:cNvPr id="2" name="think-cell data - do not delete" hidden="1">
                        <a:extLst>
                          <a:ext uri="{FF2B5EF4-FFF2-40B4-BE49-F238E27FC236}">
                            <a16:creationId xmlns:a16="http://schemas.microsoft.com/office/drawing/2014/main" id="{3D7E1F9B-89BE-C3D5-72B8-3F79D20DAFA6}"/>
                          </a:ext>
                        </a:extLst>
                      </p:cNvPr>
                      <p:cNvPicPr/>
                      <p:nvPr/>
                    </p:nvPicPr>
                    <p:blipFill>
                      <a:blip r:embed="rId5"/>
                      <a:stretch>
                        <a:fillRect/>
                      </a:stretch>
                    </p:blipFill>
                    <p:spPr>
                      <a:xfrm>
                        <a:off x="912087" y="-1471676"/>
                        <a:ext cx="2496" cy="2496"/>
                      </a:xfrm>
                      <a:prstGeom prst="rect">
                        <a:avLst/>
                      </a:prstGeom>
                    </p:spPr>
                  </p:pic>
                </p:oleObj>
              </mc:Fallback>
            </mc:AlternateContent>
          </a:graphicData>
        </a:graphic>
      </p:graphicFrame>
      <p:sp>
        <p:nvSpPr>
          <p:cNvPr id="6" name="Slide Number Placeholder 5">
            <a:extLst>
              <a:ext uri="{FF2B5EF4-FFF2-40B4-BE49-F238E27FC236}">
                <a16:creationId xmlns:a16="http://schemas.microsoft.com/office/drawing/2014/main" id="{8560EDDC-0868-58D9-AFE7-E2BC68C506AF}"/>
              </a:ext>
            </a:extLst>
          </p:cNvPr>
          <p:cNvSpPr>
            <a:spLocks noGrp="1"/>
          </p:cNvSpPr>
          <p:nvPr>
            <p:ph type="sldNum" sz="quarter" idx="12"/>
          </p:nvPr>
        </p:nvSpPr>
        <p:spPr>
          <a:xfrm>
            <a:off x="8985250" y="8005894"/>
            <a:ext cx="2548555" cy="430731"/>
          </a:xfrm>
        </p:spPr>
        <p:txBody>
          <a:bodyPr/>
          <a:lstStyle/>
          <a:p>
            <a:pPr defTabSz="871952">
              <a:defRPr/>
            </a:pPr>
            <a:r>
              <a:rPr lang="en-US" sz="1258" dirty="0">
                <a:solidFill>
                  <a:srgbClr val="007815"/>
                </a:solidFill>
                <a:latin typeface="Montserrat Light" panose="00000400000000000000" pitchFamily="2" charset="0"/>
              </a:rPr>
              <a:t>Page 1 of 3</a:t>
            </a:r>
          </a:p>
        </p:txBody>
      </p:sp>
      <p:pic>
        <p:nvPicPr>
          <p:cNvPr id="8" name="Picture 7" descr="Purple and purple letters on a black background&#10;&#10;Description automatically generated">
            <a:extLst>
              <a:ext uri="{FF2B5EF4-FFF2-40B4-BE49-F238E27FC236}">
                <a16:creationId xmlns:a16="http://schemas.microsoft.com/office/drawing/2014/main" id="{B864229C-C596-C120-6431-E3AF3EACC9AF}"/>
              </a:ext>
            </a:extLst>
          </p:cNvPr>
          <p:cNvPicPr>
            <a:picLocks noChangeAspect="1"/>
          </p:cNvPicPr>
          <p:nvPr/>
        </p:nvPicPr>
        <p:blipFill>
          <a:blip r:embed="rId6"/>
          <a:stretch>
            <a:fillRect/>
          </a:stretch>
        </p:blipFill>
        <p:spPr>
          <a:xfrm>
            <a:off x="808241" y="933041"/>
            <a:ext cx="10945137" cy="1652741"/>
          </a:xfrm>
          <a:prstGeom prst="rect">
            <a:avLst/>
          </a:prstGeom>
        </p:spPr>
      </p:pic>
      <p:graphicFrame>
        <p:nvGraphicFramePr>
          <p:cNvPr id="9" name="Table 8">
            <a:extLst>
              <a:ext uri="{FF2B5EF4-FFF2-40B4-BE49-F238E27FC236}">
                <a16:creationId xmlns:a16="http://schemas.microsoft.com/office/drawing/2014/main" id="{350A4181-2D10-0307-78F1-1B5BB5246E9B}"/>
              </a:ext>
            </a:extLst>
          </p:cNvPr>
          <p:cNvGraphicFramePr>
            <a:graphicFrameLocks noGrp="1"/>
          </p:cNvGraphicFramePr>
          <p:nvPr>
            <p:extLst>
              <p:ext uri="{D42A27DB-BD31-4B8C-83A1-F6EECF244321}">
                <p14:modId xmlns:p14="http://schemas.microsoft.com/office/powerpoint/2010/main" val="1157381333"/>
              </p:ext>
            </p:extLst>
          </p:nvPr>
        </p:nvGraphicFramePr>
        <p:xfrm>
          <a:off x="1851412" y="3933461"/>
          <a:ext cx="8897166" cy="2116527"/>
        </p:xfrm>
        <a:graphic>
          <a:graphicData uri="http://schemas.openxmlformats.org/drawingml/2006/table">
            <a:tbl>
              <a:tblPr firstRow="1" bandRow="1">
                <a:tableStyleId>{5940675A-B579-460E-94D1-54222C63F5DA}</a:tableStyleId>
              </a:tblPr>
              <a:tblGrid>
                <a:gridCol w="2369279">
                  <a:extLst>
                    <a:ext uri="{9D8B030D-6E8A-4147-A177-3AD203B41FA5}">
                      <a16:colId xmlns:a16="http://schemas.microsoft.com/office/drawing/2014/main" val="501264399"/>
                    </a:ext>
                  </a:extLst>
                </a:gridCol>
                <a:gridCol w="6527887">
                  <a:extLst>
                    <a:ext uri="{9D8B030D-6E8A-4147-A177-3AD203B41FA5}">
                      <a16:colId xmlns:a16="http://schemas.microsoft.com/office/drawing/2014/main" val="442538086"/>
                    </a:ext>
                  </a:extLst>
                </a:gridCol>
              </a:tblGrid>
              <a:tr h="944219">
                <a:tc>
                  <a:txBody>
                    <a:bodyPr/>
                    <a:lstStyle/>
                    <a:p>
                      <a:r>
                        <a:rPr lang="en-GB" sz="1500" b="1" kern="1200" dirty="0">
                          <a:solidFill>
                            <a:srgbClr val="007815"/>
                          </a:solidFill>
                          <a:latin typeface="Montserrat" panose="00000500000000000000" pitchFamily="2" charset="0"/>
                          <a:ea typeface="+mn-ea"/>
                          <a:cs typeface="+mn-cs"/>
                        </a:rPr>
                        <a:t>TOOL NAME:</a:t>
                      </a:r>
                    </a:p>
                    <a:p>
                      <a:r>
                        <a:rPr lang="en-GB" sz="1500" b="0" kern="1200" dirty="0">
                          <a:solidFill>
                            <a:srgbClr val="007815"/>
                          </a:solidFill>
                          <a:latin typeface="Montserrat" panose="00000500000000000000" pitchFamily="2" charset="0"/>
                          <a:ea typeface="+mn-ea"/>
                          <a:cs typeface="+mn-cs"/>
                        </a:rPr>
                        <a:t>(ID# 4D1101)</a:t>
                      </a:r>
                    </a:p>
                  </a:txBody>
                  <a:tcPr marL="82201" marR="82201" marT="41101" marB="4110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07815"/>
                      </a:solidFill>
                      <a:prstDash val="solid"/>
                      <a:round/>
                      <a:headEnd type="none" w="med" len="med"/>
                      <a:tailEnd type="none" w="med" len="med"/>
                    </a:lnT>
                    <a:lnB w="12700" cap="flat" cmpd="sng" algn="ctr">
                      <a:solidFill>
                        <a:srgbClr val="007815"/>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70028" rtl="0" eaLnBrk="1" fontAlgn="auto" latinLnBrk="0" hangingPunct="1">
                        <a:lnSpc>
                          <a:spcPct val="100000"/>
                        </a:lnSpc>
                        <a:spcBef>
                          <a:spcPts val="0"/>
                        </a:spcBef>
                        <a:spcAft>
                          <a:spcPts val="0"/>
                        </a:spcAft>
                        <a:buClrTx/>
                        <a:buSzTx/>
                        <a:buFontTx/>
                        <a:buNone/>
                        <a:tabLst/>
                        <a:defRPr/>
                      </a:pPr>
                      <a:r>
                        <a:rPr kumimoji="0" lang="en-GB" sz="3400" b="1" i="0" u="none" strike="noStrike" kern="1200" cap="none" spc="0" normalizeH="0" baseline="0" noProof="0" dirty="0">
                          <a:ln>
                            <a:noFill/>
                          </a:ln>
                          <a:solidFill>
                            <a:srgbClr val="FFFFFF"/>
                          </a:solidFill>
                          <a:effectLst/>
                          <a:uLnTx/>
                          <a:uFillTx/>
                          <a:latin typeface="Montserrat Light" panose="00000400000000000000" pitchFamily="2" charset="0"/>
                          <a:ea typeface="+mn-ea"/>
                          <a:cs typeface="+mn-cs"/>
                        </a:rPr>
                        <a:t>Bridges Change Model </a:t>
                      </a:r>
                    </a:p>
                  </a:txBody>
                  <a:tcPr marL="82201" marR="82201" marT="41101" marB="4110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007815"/>
                      </a:solidFill>
                      <a:prstDash val="solid"/>
                      <a:round/>
                      <a:headEnd type="none" w="med" len="med"/>
                      <a:tailEnd type="none" w="med" len="med"/>
                    </a:lnB>
                    <a:lnTlToBr w="12700" cmpd="sng">
                      <a:noFill/>
                      <a:prstDash val="solid"/>
                    </a:lnTlToBr>
                    <a:lnBlToTr w="12700" cmpd="sng">
                      <a:noFill/>
                      <a:prstDash val="solid"/>
                    </a:lnBlToTr>
                    <a:solidFill>
                      <a:srgbClr val="007815"/>
                    </a:solidFill>
                  </a:tcPr>
                </a:tc>
                <a:extLst>
                  <a:ext uri="{0D108BD9-81ED-4DB2-BD59-A6C34878D82A}">
                    <a16:rowId xmlns:a16="http://schemas.microsoft.com/office/drawing/2014/main" val="428026795"/>
                  </a:ext>
                </a:extLst>
              </a:tr>
              <a:tr h="922466">
                <a:tc>
                  <a:txBody>
                    <a:bodyPr/>
                    <a:lstStyle/>
                    <a:p>
                      <a:r>
                        <a:rPr lang="en-US" sz="1500" b="1" kern="1200" dirty="0">
                          <a:solidFill>
                            <a:srgbClr val="007815"/>
                          </a:solidFill>
                          <a:latin typeface="Montserrat" panose="00000500000000000000" pitchFamily="2" charset="0"/>
                          <a:ea typeface="+mn-ea"/>
                          <a:cs typeface="+mn-cs"/>
                        </a:rPr>
                        <a:t>About this tool:</a:t>
                      </a:r>
                    </a:p>
                  </a:txBody>
                  <a:tcPr marL="82201" marR="82201" marT="41101" marB="4110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07815"/>
                      </a:solidFill>
                      <a:prstDash val="solid"/>
                      <a:round/>
                      <a:headEnd type="none" w="med" len="med"/>
                      <a:tailEnd type="none" w="med" len="med"/>
                    </a:lnT>
                    <a:lnB w="12700" cap="flat" cmpd="sng" algn="ctr">
                      <a:solidFill>
                        <a:srgbClr val="007815"/>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rtl="0" eaLnBrk="1" fontAlgn="auto" latinLnBrk="0" hangingPunct="1">
                        <a:lnSpc>
                          <a:spcPct val="100000"/>
                        </a:lnSpc>
                        <a:spcBef>
                          <a:spcPts val="0"/>
                        </a:spcBef>
                        <a:spcAft>
                          <a:spcPts val="0"/>
                        </a:spcAft>
                        <a:buClrTx/>
                        <a:buSzTx/>
                        <a:buFontTx/>
                        <a:buNone/>
                      </a:pPr>
                      <a:r>
                        <a:rPr kumimoji="0" lang="en-GB" sz="1200" b="0" i="0" u="none" strike="noStrike" kern="1200" cap="none" spc="0" normalizeH="0" baseline="0" noProof="0" dirty="0">
                          <a:ln>
                            <a:noFill/>
                          </a:ln>
                          <a:solidFill>
                            <a:prstClr val="black"/>
                          </a:solidFill>
                          <a:effectLst/>
                          <a:uLnTx/>
                          <a:uFillTx/>
                          <a:latin typeface="Montserrat Light"/>
                          <a:ea typeface="+mn-ea"/>
                          <a:cs typeface="+mn-cs"/>
                        </a:rPr>
                        <a:t>This is a change management tool that can help to plan the change process </a:t>
                      </a:r>
                      <a:r>
                        <a:rPr lang="en-GB" sz="1200" b="0" i="0" u="none" strike="noStrike" kern="1200" cap="none" spc="0" normalizeH="0" baseline="0" noProof="0" dirty="0">
                          <a:ln>
                            <a:noFill/>
                          </a:ln>
                          <a:solidFill>
                            <a:prstClr val="black"/>
                          </a:solidFill>
                          <a:effectLst/>
                          <a:uLnTx/>
                          <a:uFillTx/>
                          <a:latin typeface="Montserrat Light"/>
                          <a:ea typeface="+mn-ea"/>
                          <a:cs typeface="+mn-cs"/>
                        </a:rPr>
                        <a:t>which will unfold from implementation of the co-designed idea.  It will help you identify and</a:t>
                      </a:r>
                      <a:r>
                        <a:rPr kumimoji="0" lang="en-GB" sz="1200" b="0" i="0" u="none" strike="noStrike" kern="1200" cap="none" spc="0" normalizeH="0" baseline="0" noProof="0" dirty="0">
                          <a:ln>
                            <a:noFill/>
                          </a:ln>
                          <a:solidFill>
                            <a:prstClr val="black"/>
                          </a:solidFill>
                          <a:effectLst/>
                          <a:uLnTx/>
                          <a:uFillTx/>
                          <a:latin typeface="Montserrat Light"/>
                          <a:ea typeface="+mn-ea"/>
                          <a:cs typeface="+mn-cs"/>
                        </a:rPr>
                        <a:t> manage issues </a:t>
                      </a:r>
                      <a:r>
                        <a:rPr lang="en-GB" sz="1200" b="0" i="0" u="none" strike="noStrike" kern="1200" cap="none" spc="0" normalizeH="0" baseline="0" noProof="0" dirty="0">
                          <a:ln>
                            <a:noFill/>
                          </a:ln>
                          <a:solidFill>
                            <a:prstClr val="black"/>
                          </a:solidFill>
                          <a:effectLst/>
                          <a:uLnTx/>
                          <a:uFillTx/>
                          <a:latin typeface="Montserrat Light"/>
                          <a:ea typeface="+mn-ea"/>
                          <a:cs typeface="+mn-cs"/>
                        </a:rPr>
                        <a:t>which will slow down adoption and effectiveness of implementation </a:t>
                      </a:r>
                      <a:r>
                        <a:rPr kumimoji="0" lang="en-GB" sz="1200" b="0" i="0" u="none" strike="noStrike" kern="1200" cap="none" spc="0" normalizeH="0" baseline="0" noProof="0" dirty="0">
                          <a:ln>
                            <a:noFill/>
                          </a:ln>
                          <a:solidFill>
                            <a:prstClr val="black"/>
                          </a:solidFill>
                          <a:effectLst/>
                          <a:uLnTx/>
                          <a:uFillTx/>
                          <a:latin typeface="Montserrat Light"/>
                          <a:ea typeface="+mn-ea"/>
                          <a:cs typeface="+mn-cs"/>
                        </a:rPr>
                        <a:t>before they arise</a:t>
                      </a:r>
                      <a:r>
                        <a:rPr lang="en-GB" sz="1200" b="0" i="0" u="none" strike="noStrike" kern="1200" cap="none" spc="0" normalizeH="0" baseline="0" noProof="0" dirty="0">
                          <a:ln>
                            <a:noFill/>
                          </a:ln>
                          <a:solidFill>
                            <a:prstClr val="black"/>
                          </a:solidFill>
                          <a:effectLst/>
                          <a:uLnTx/>
                          <a:uFillTx/>
                          <a:latin typeface="Montserrat Light"/>
                          <a:ea typeface="+mn-ea"/>
                          <a:cs typeface="+mn-cs"/>
                        </a:rPr>
                        <a:t>.</a:t>
                      </a:r>
                      <a:endParaRPr kumimoji="0" lang="en-GB" sz="1200" b="0" i="0" u="none" strike="noStrike" kern="1200" cap="none" spc="0" normalizeH="0" baseline="0" noProof="0" dirty="0">
                        <a:ln>
                          <a:noFill/>
                        </a:ln>
                        <a:solidFill>
                          <a:prstClr val="black"/>
                        </a:solidFill>
                        <a:effectLst/>
                        <a:uLnTx/>
                        <a:uFillTx/>
                        <a:latin typeface="Montserrat Light"/>
                        <a:ea typeface="+mn-ea"/>
                        <a:cs typeface="+mn-cs"/>
                      </a:endParaRPr>
                    </a:p>
                  </a:txBody>
                  <a:tcPr marL="82201" marR="82201" marT="41101" marB="4110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07815"/>
                      </a:solidFill>
                      <a:prstDash val="solid"/>
                      <a:round/>
                      <a:headEnd type="none" w="med" len="med"/>
                      <a:tailEnd type="none" w="med" len="med"/>
                    </a:lnT>
                    <a:lnB w="12700" cap="flat" cmpd="sng" algn="ctr">
                      <a:solidFill>
                        <a:srgbClr val="007815"/>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700962859"/>
                  </a:ext>
                </a:extLst>
              </a:tr>
              <a:tr h="181339">
                <a:tc>
                  <a:txBody>
                    <a:bodyPr/>
                    <a:lstStyle/>
                    <a:p>
                      <a:r>
                        <a:rPr lang="en-US" sz="1100" b="1" kern="1200" dirty="0">
                          <a:solidFill>
                            <a:srgbClr val="007815"/>
                          </a:solidFill>
                          <a:latin typeface="Montserrat" panose="00000500000000000000" pitchFamily="2" charset="0"/>
                          <a:ea typeface="+mn-ea"/>
                          <a:cs typeface="+mn-cs"/>
                        </a:rPr>
                        <a:t>Tool Citation:</a:t>
                      </a:r>
                    </a:p>
                  </a:txBody>
                  <a:tcPr marL="82201" marR="82201" marT="41101" marB="4110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07815"/>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1199967"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dirty="0">
                          <a:ln>
                            <a:noFill/>
                          </a:ln>
                          <a:solidFill>
                            <a:prstClr val="black"/>
                          </a:solidFill>
                          <a:effectLst/>
                          <a:uLnTx/>
                          <a:uFillTx/>
                          <a:latin typeface="Montserrat Light" panose="00000400000000000000" pitchFamily="2" charset="0"/>
                          <a:ea typeface="+mn-ea"/>
                          <a:cs typeface="+mn-cs"/>
                        </a:rPr>
                        <a:t>https://projectpundit.com/change-management-kotters-8-step-change-model/heart-of-change1/ </a:t>
                      </a:r>
                    </a:p>
                  </a:txBody>
                  <a:tcPr marL="82201" marR="82201" marT="41101" marB="4110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07815"/>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862364867"/>
                  </a:ext>
                </a:extLst>
              </a:tr>
            </a:tbl>
          </a:graphicData>
        </a:graphic>
      </p:graphicFrame>
      <p:graphicFrame>
        <p:nvGraphicFramePr>
          <p:cNvPr id="10" name="Table 9">
            <a:extLst>
              <a:ext uri="{FF2B5EF4-FFF2-40B4-BE49-F238E27FC236}">
                <a16:creationId xmlns:a16="http://schemas.microsoft.com/office/drawing/2014/main" id="{8D5CF778-B64A-6CF9-E15E-9145AFD49A27}"/>
              </a:ext>
            </a:extLst>
          </p:cNvPr>
          <p:cNvGraphicFramePr>
            <a:graphicFrameLocks noGrp="1"/>
          </p:cNvGraphicFramePr>
          <p:nvPr>
            <p:extLst>
              <p:ext uri="{D42A27DB-BD31-4B8C-83A1-F6EECF244321}">
                <p14:modId xmlns:p14="http://schemas.microsoft.com/office/powerpoint/2010/main" val="1243417646"/>
              </p:ext>
            </p:extLst>
          </p:nvPr>
        </p:nvGraphicFramePr>
        <p:xfrm>
          <a:off x="1851414" y="2797441"/>
          <a:ext cx="8897166" cy="792238"/>
        </p:xfrm>
        <a:graphic>
          <a:graphicData uri="http://schemas.openxmlformats.org/drawingml/2006/table">
            <a:tbl>
              <a:tblPr firstRow="1" bandRow="1">
                <a:tableStyleId>{9D7B26C5-4107-4FEC-AEDC-1716B250A1EF}</a:tableStyleId>
              </a:tblPr>
              <a:tblGrid>
                <a:gridCol w="2386243">
                  <a:extLst>
                    <a:ext uri="{9D8B030D-6E8A-4147-A177-3AD203B41FA5}">
                      <a16:colId xmlns:a16="http://schemas.microsoft.com/office/drawing/2014/main" val="901874853"/>
                    </a:ext>
                  </a:extLst>
                </a:gridCol>
                <a:gridCol w="6510923">
                  <a:extLst>
                    <a:ext uri="{9D8B030D-6E8A-4147-A177-3AD203B41FA5}">
                      <a16:colId xmlns:a16="http://schemas.microsoft.com/office/drawing/2014/main" val="2559771573"/>
                    </a:ext>
                  </a:extLst>
                </a:gridCol>
              </a:tblGrid>
              <a:tr h="396119">
                <a:tc>
                  <a:txBody>
                    <a:bodyPr/>
                    <a:lstStyle/>
                    <a:p>
                      <a:pPr algn="ctr"/>
                      <a:r>
                        <a:rPr lang="en-GB" sz="2000" dirty="0">
                          <a:solidFill>
                            <a:srgbClr val="007815"/>
                          </a:solidFill>
                          <a:latin typeface="Montserrat" panose="00000500000000000000" pitchFamily="2" charset="0"/>
                        </a:rPr>
                        <a:t>PHASE</a:t>
                      </a:r>
                    </a:p>
                  </a:txBody>
                  <a:tcPr marL="82201" marR="82201" marT="41101" marB="4110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07815"/>
                      </a:solidFill>
                      <a:prstDash val="solid"/>
                      <a:round/>
                      <a:headEnd type="none" w="med" len="med"/>
                      <a:tailEnd type="none" w="med" len="med"/>
                    </a:lnT>
                    <a:lnB w="12700" cap="flat" cmpd="sng" algn="ctr">
                      <a:solidFill>
                        <a:srgbClr val="007815"/>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2000" dirty="0">
                          <a:solidFill>
                            <a:srgbClr val="007815"/>
                          </a:solidFill>
                          <a:latin typeface="Montserrat" panose="00000500000000000000" pitchFamily="2" charset="0"/>
                        </a:rPr>
                        <a:t>STAGE</a:t>
                      </a:r>
                    </a:p>
                  </a:txBody>
                  <a:tcPr marL="82201" marR="82201" marT="41101" marB="4110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07815"/>
                      </a:solidFill>
                      <a:prstDash val="solid"/>
                      <a:round/>
                      <a:headEnd type="none" w="med" len="med"/>
                      <a:tailEnd type="none" w="med" len="med"/>
                    </a:lnT>
                    <a:lnB w="12700" cap="flat" cmpd="sng" algn="ctr">
                      <a:solidFill>
                        <a:srgbClr val="007815"/>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79715082"/>
                  </a:ext>
                </a:extLst>
              </a:tr>
              <a:tr h="396119">
                <a:tc>
                  <a:txBody>
                    <a:bodyPr/>
                    <a:lstStyle/>
                    <a:p>
                      <a:pPr algn="ctr"/>
                      <a:r>
                        <a:rPr lang="en-GB" sz="2000" dirty="0">
                          <a:solidFill>
                            <a:srgbClr val="FFFFFF"/>
                          </a:solidFill>
                          <a:latin typeface="Montserrat" panose="00000500000000000000" pitchFamily="2" charset="0"/>
                        </a:rPr>
                        <a:t>4– DEBRIEF</a:t>
                      </a:r>
                    </a:p>
                  </a:txBody>
                  <a:tcPr marL="82201" marR="82201" marT="41101" marB="4110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07815"/>
                      </a:solidFill>
                      <a:prstDash val="solid"/>
                      <a:round/>
                      <a:headEnd type="none" w="med" len="med"/>
                      <a:tailEnd type="none" w="med" len="med"/>
                    </a:lnT>
                    <a:lnB w="12700" cap="flat" cmpd="sng" algn="ctr">
                      <a:solidFill>
                        <a:srgbClr val="007815"/>
                      </a:solidFill>
                      <a:prstDash val="solid"/>
                      <a:round/>
                      <a:headEnd type="none" w="med" len="med"/>
                      <a:tailEnd type="none" w="med" len="med"/>
                    </a:lnB>
                    <a:lnTlToBr w="12700" cmpd="sng">
                      <a:noFill/>
                      <a:prstDash val="solid"/>
                    </a:lnTlToBr>
                    <a:lnBlToTr w="12700" cmpd="sng">
                      <a:noFill/>
                      <a:prstDash val="solid"/>
                    </a:lnBlToTr>
                    <a:solidFill>
                      <a:srgbClr val="007815"/>
                    </a:solidFill>
                  </a:tcPr>
                </a:tc>
                <a:tc>
                  <a:txBody>
                    <a:bodyPr/>
                    <a:lstStyle/>
                    <a:p>
                      <a:pPr algn="ctr"/>
                      <a:r>
                        <a:rPr lang="en-GB" sz="2000" dirty="0">
                          <a:solidFill>
                            <a:srgbClr val="FFFFFF"/>
                          </a:solidFill>
                          <a:latin typeface="Montserrat"/>
                        </a:rPr>
                        <a:t>11 – CO-PRODUCE</a:t>
                      </a:r>
                      <a:endParaRPr lang="en-GB" sz="2000" dirty="0">
                        <a:solidFill>
                          <a:srgbClr val="FFFFFF"/>
                        </a:solidFill>
                        <a:latin typeface="Montserrat" panose="00000500000000000000" pitchFamily="2" charset="0"/>
                      </a:endParaRPr>
                    </a:p>
                  </a:txBody>
                  <a:tcPr marL="82201" marR="82201" marT="41101" marB="4110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07815"/>
                      </a:solidFill>
                      <a:prstDash val="solid"/>
                      <a:round/>
                      <a:headEnd type="none" w="med" len="med"/>
                      <a:tailEnd type="none" w="med" len="med"/>
                    </a:lnT>
                    <a:lnB w="12700" cap="flat" cmpd="sng" algn="ctr">
                      <a:solidFill>
                        <a:srgbClr val="007815"/>
                      </a:solidFill>
                      <a:prstDash val="solid"/>
                      <a:round/>
                      <a:headEnd type="none" w="med" len="med"/>
                      <a:tailEnd type="none" w="med" len="med"/>
                    </a:lnB>
                    <a:lnTlToBr w="12700" cmpd="sng">
                      <a:noFill/>
                      <a:prstDash val="solid"/>
                    </a:lnTlToBr>
                    <a:lnBlToTr w="12700" cmpd="sng">
                      <a:noFill/>
                      <a:prstDash val="solid"/>
                    </a:lnBlToTr>
                    <a:solidFill>
                      <a:srgbClr val="007815"/>
                    </a:solidFill>
                  </a:tcPr>
                </a:tc>
                <a:extLst>
                  <a:ext uri="{0D108BD9-81ED-4DB2-BD59-A6C34878D82A}">
                    <a16:rowId xmlns:a16="http://schemas.microsoft.com/office/drawing/2014/main" val="3540899000"/>
                  </a:ext>
                </a:extLst>
              </a:tr>
            </a:tbl>
          </a:graphicData>
        </a:graphic>
      </p:graphicFrame>
      <p:cxnSp>
        <p:nvCxnSpPr>
          <p:cNvPr id="14" name="Straight Connector 13">
            <a:extLst>
              <a:ext uri="{FF2B5EF4-FFF2-40B4-BE49-F238E27FC236}">
                <a16:creationId xmlns:a16="http://schemas.microsoft.com/office/drawing/2014/main" id="{7A724768-4B8C-9314-5782-78C777CBA6F7}"/>
              </a:ext>
            </a:extLst>
          </p:cNvPr>
          <p:cNvCxnSpPr>
            <a:cxnSpLocks/>
          </p:cNvCxnSpPr>
          <p:nvPr/>
        </p:nvCxnSpPr>
        <p:spPr>
          <a:xfrm>
            <a:off x="0" y="7953107"/>
            <a:ext cx="12599988" cy="0"/>
          </a:xfrm>
          <a:prstGeom prst="line">
            <a:avLst/>
          </a:prstGeom>
          <a:ln w="38100">
            <a:solidFill>
              <a:srgbClr val="007815"/>
            </a:solidFill>
          </a:ln>
        </p:spPr>
        <p:style>
          <a:lnRef idx="1">
            <a:schemeClr val="accent1"/>
          </a:lnRef>
          <a:fillRef idx="0">
            <a:schemeClr val="accent1"/>
          </a:fillRef>
          <a:effectRef idx="0">
            <a:schemeClr val="accent1"/>
          </a:effectRef>
          <a:fontRef idx="minor">
            <a:schemeClr val="tx1"/>
          </a:fontRef>
        </p:style>
      </p:cxnSp>
      <p:graphicFrame>
        <p:nvGraphicFramePr>
          <p:cNvPr id="17" name="Table 16">
            <a:extLst>
              <a:ext uri="{FF2B5EF4-FFF2-40B4-BE49-F238E27FC236}">
                <a16:creationId xmlns:a16="http://schemas.microsoft.com/office/drawing/2014/main" id="{61FFC170-F895-5834-DC1D-D3303407BE54}"/>
              </a:ext>
            </a:extLst>
          </p:cNvPr>
          <p:cNvGraphicFramePr>
            <a:graphicFrameLocks noGrp="1"/>
          </p:cNvGraphicFramePr>
          <p:nvPr>
            <p:extLst>
              <p:ext uri="{D42A27DB-BD31-4B8C-83A1-F6EECF244321}">
                <p14:modId xmlns:p14="http://schemas.microsoft.com/office/powerpoint/2010/main" val="3885043288"/>
              </p:ext>
            </p:extLst>
          </p:nvPr>
        </p:nvGraphicFramePr>
        <p:xfrm>
          <a:off x="203996" y="344047"/>
          <a:ext cx="12191999" cy="447962"/>
        </p:xfrm>
        <a:graphic>
          <a:graphicData uri="http://schemas.openxmlformats.org/drawingml/2006/table">
            <a:tbl>
              <a:tblPr firstRow="1" bandRow="1">
                <a:tableStyleId>{5940675A-B579-460E-94D1-54222C63F5DA}</a:tableStyleId>
              </a:tblPr>
              <a:tblGrid>
                <a:gridCol w="5526918">
                  <a:extLst>
                    <a:ext uri="{9D8B030D-6E8A-4147-A177-3AD203B41FA5}">
                      <a16:colId xmlns:a16="http://schemas.microsoft.com/office/drawing/2014/main" val="2654935847"/>
                    </a:ext>
                  </a:extLst>
                </a:gridCol>
                <a:gridCol w="4981498">
                  <a:extLst>
                    <a:ext uri="{9D8B030D-6E8A-4147-A177-3AD203B41FA5}">
                      <a16:colId xmlns:a16="http://schemas.microsoft.com/office/drawing/2014/main" val="2219345220"/>
                    </a:ext>
                  </a:extLst>
                </a:gridCol>
                <a:gridCol w="909033">
                  <a:extLst>
                    <a:ext uri="{9D8B030D-6E8A-4147-A177-3AD203B41FA5}">
                      <a16:colId xmlns:a16="http://schemas.microsoft.com/office/drawing/2014/main" val="3997995227"/>
                    </a:ext>
                  </a:extLst>
                </a:gridCol>
                <a:gridCol w="774550">
                  <a:extLst>
                    <a:ext uri="{9D8B030D-6E8A-4147-A177-3AD203B41FA5}">
                      <a16:colId xmlns:a16="http://schemas.microsoft.com/office/drawing/2014/main" val="411601765"/>
                    </a:ext>
                  </a:extLst>
                </a:gridCol>
              </a:tblGrid>
              <a:tr h="436118">
                <a:tc>
                  <a:txBody>
                    <a:bodyPr/>
                    <a:lstStyle/>
                    <a:p>
                      <a:r>
                        <a:rPr lang="en-GB" sz="1200" i="1" dirty="0">
                          <a:solidFill>
                            <a:srgbClr val="007815"/>
                          </a:solidFill>
                        </a:rPr>
                        <a:t>Authorised Use ONLY. Requires a current paid up membership to </a:t>
                      </a:r>
                      <a:r>
                        <a:rPr lang="en-GB" sz="1200" i="1" dirty="0">
                          <a:hlinkClick r:id="rId7"/>
                        </a:rPr>
                        <a:t>www.codesign4all.com</a:t>
                      </a:r>
                      <a:endParaRPr lang="en-GB" sz="1200" i="1" dirty="0"/>
                    </a:p>
                  </a:txBody>
                  <a:tcPr marL="82201" marR="82201" marT="41101" marB="4110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200" dirty="0">
                          <a:solidFill>
                            <a:srgbClr val="007815"/>
                          </a:solidFill>
                        </a:rPr>
                        <a:t>Tool ID 4D1101 – Bridges Change Model</a:t>
                      </a:r>
                      <a:endParaRPr lang="en-GB" sz="1200" i="1" dirty="0">
                        <a:solidFill>
                          <a:srgbClr val="007815"/>
                        </a:solidFill>
                      </a:endParaRPr>
                    </a:p>
                  </a:txBody>
                  <a:tcPr marL="82201" marR="82201" marT="41101" marB="4110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200" dirty="0">
                          <a:solidFill>
                            <a:srgbClr val="007815"/>
                          </a:solidFill>
                        </a:rPr>
                        <a:t>Version 1.0</a:t>
                      </a:r>
                    </a:p>
                  </a:txBody>
                  <a:tcPr marL="82201" marR="82201" marT="41101" marB="4110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200" dirty="0">
                          <a:solidFill>
                            <a:srgbClr val="007815"/>
                          </a:solidFill>
                        </a:rPr>
                        <a:t>Mar’25</a:t>
                      </a:r>
                    </a:p>
                  </a:txBody>
                  <a:tcPr marL="82201" marR="82201" marT="41101" marB="4110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62305329"/>
                  </a:ext>
                </a:extLst>
              </a:tr>
            </a:tbl>
          </a:graphicData>
        </a:graphic>
      </p:graphicFrame>
      <p:pic>
        <p:nvPicPr>
          <p:cNvPr id="19" name="Picture 18" descr="A clock with rainbow colored lines&#10;&#10;Description automatically generated">
            <a:extLst>
              <a:ext uri="{FF2B5EF4-FFF2-40B4-BE49-F238E27FC236}">
                <a16:creationId xmlns:a16="http://schemas.microsoft.com/office/drawing/2014/main" id="{CF7E99A0-7125-8EB4-641E-1D920416E19F}"/>
              </a:ext>
            </a:extLst>
          </p:cNvPr>
          <p:cNvPicPr>
            <a:picLocks noChangeAspect="1"/>
          </p:cNvPicPr>
          <p:nvPr/>
        </p:nvPicPr>
        <p:blipFill>
          <a:blip r:embed="rId8"/>
          <a:stretch>
            <a:fillRect/>
          </a:stretch>
        </p:blipFill>
        <p:spPr>
          <a:xfrm>
            <a:off x="852032" y="8050331"/>
            <a:ext cx="416968" cy="416968"/>
          </a:xfrm>
          <a:prstGeom prst="rect">
            <a:avLst/>
          </a:prstGeom>
        </p:spPr>
      </p:pic>
      <p:sp>
        <p:nvSpPr>
          <p:cNvPr id="20" name="TextBox 19">
            <a:extLst>
              <a:ext uri="{FF2B5EF4-FFF2-40B4-BE49-F238E27FC236}">
                <a16:creationId xmlns:a16="http://schemas.microsoft.com/office/drawing/2014/main" id="{F572789C-3666-5342-E6DE-3287A551D604}"/>
              </a:ext>
            </a:extLst>
          </p:cNvPr>
          <p:cNvSpPr txBox="1"/>
          <p:nvPr/>
        </p:nvSpPr>
        <p:spPr>
          <a:xfrm>
            <a:off x="1269000" y="8023637"/>
            <a:ext cx="2942332" cy="476498"/>
          </a:xfrm>
          <a:prstGeom prst="rect">
            <a:avLst/>
          </a:prstGeom>
          <a:noFill/>
        </p:spPr>
        <p:txBody>
          <a:bodyPr wrap="square" rtlCol="0">
            <a:spAutoFit/>
          </a:bodyPr>
          <a:lstStyle/>
          <a:p>
            <a:pPr defTabSz="871952">
              <a:defRPr/>
            </a:pPr>
            <a:r>
              <a:rPr lang="en-GB" sz="1258" dirty="0">
                <a:solidFill>
                  <a:srgbClr val="007815"/>
                </a:solidFill>
                <a:latin typeface="Montserrat Light" panose="00000400000000000000" pitchFamily="2" charset="0"/>
              </a:rPr>
              <a:t>Co.Design4All Pty Ltd</a:t>
            </a:r>
          </a:p>
          <a:p>
            <a:pPr defTabSz="871952">
              <a:defRPr/>
            </a:pPr>
            <a:r>
              <a:rPr lang="en-GB" sz="1258" dirty="0">
                <a:solidFill>
                  <a:srgbClr val="007815"/>
                </a:solidFill>
                <a:latin typeface="Montserrat Light" panose="00000400000000000000" pitchFamily="2" charset="0"/>
              </a:rPr>
              <a:t>All Rights Reserved. </a:t>
            </a:r>
          </a:p>
        </p:txBody>
      </p:sp>
      <p:sp>
        <p:nvSpPr>
          <p:cNvPr id="21" name="TextBox 20">
            <a:extLst>
              <a:ext uri="{FF2B5EF4-FFF2-40B4-BE49-F238E27FC236}">
                <a16:creationId xmlns:a16="http://schemas.microsoft.com/office/drawing/2014/main" id="{A0B9B4B2-4562-EF43-F143-A8977A4A431A}"/>
              </a:ext>
            </a:extLst>
          </p:cNvPr>
          <p:cNvSpPr txBox="1"/>
          <p:nvPr/>
        </p:nvSpPr>
        <p:spPr>
          <a:xfrm>
            <a:off x="4251030" y="8120474"/>
            <a:ext cx="4059559" cy="476498"/>
          </a:xfrm>
          <a:prstGeom prst="rect">
            <a:avLst/>
          </a:prstGeom>
          <a:noFill/>
        </p:spPr>
        <p:txBody>
          <a:bodyPr wrap="square" rtlCol="0">
            <a:spAutoFit/>
          </a:bodyPr>
          <a:lstStyle/>
          <a:p>
            <a:pPr algn="ctr" defTabSz="871952">
              <a:defRPr/>
            </a:pPr>
            <a:r>
              <a:rPr lang="en-GB" sz="1258" dirty="0">
                <a:solidFill>
                  <a:srgbClr val="002BAB"/>
                </a:solidFill>
                <a:latin typeface="Montserrat Light" panose="00000400000000000000" pitchFamily="2" charset="0"/>
                <a:hlinkClick r:id="rId9"/>
              </a:rPr>
              <a:t>hello@codesign4all.com</a:t>
            </a:r>
            <a:r>
              <a:rPr lang="en-GB" sz="1258" dirty="0">
                <a:solidFill>
                  <a:srgbClr val="002BAB"/>
                </a:solidFill>
                <a:latin typeface="Montserrat Light" panose="00000400000000000000" pitchFamily="2" charset="0"/>
              </a:rPr>
              <a:t>                   </a:t>
            </a:r>
            <a:r>
              <a:rPr lang="en-GB" sz="1258" dirty="0">
                <a:solidFill>
                  <a:srgbClr val="002BAB"/>
                </a:solidFill>
                <a:latin typeface="Montserrat Light" panose="00000400000000000000" pitchFamily="2" charset="0"/>
                <a:hlinkClick r:id="rId7"/>
              </a:rPr>
              <a:t>www.codesign4all.com</a:t>
            </a:r>
            <a:r>
              <a:rPr lang="en-GB" sz="1258" dirty="0">
                <a:solidFill>
                  <a:srgbClr val="002BAB"/>
                </a:solidFill>
                <a:latin typeface="Montserrat Light" panose="00000400000000000000" pitchFamily="2" charset="0"/>
              </a:rPr>
              <a:t> </a:t>
            </a:r>
          </a:p>
        </p:txBody>
      </p:sp>
      <p:sp>
        <p:nvSpPr>
          <p:cNvPr id="4" name="TextBox 3">
            <a:extLst>
              <a:ext uri="{FF2B5EF4-FFF2-40B4-BE49-F238E27FC236}">
                <a16:creationId xmlns:a16="http://schemas.microsoft.com/office/drawing/2014/main" id="{1968E31E-8A72-F852-6691-823D243EECB7}"/>
              </a:ext>
            </a:extLst>
          </p:cNvPr>
          <p:cNvSpPr txBox="1"/>
          <p:nvPr/>
        </p:nvSpPr>
        <p:spPr>
          <a:xfrm>
            <a:off x="954867" y="6767044"/>
            <a:ext cx="10383937" cy="1351267"/>
          </a:xfrm>
          <a:prstGeom prst="rect">
            <a:avLst/>
          </a:prstGeom>
          <a:noFill/>
        </p:spPr>
        <p:txBody>
          <a:bodyPr wrap="square">
            <a:spAutoFit/>
          </a:bodyPr>
          <a:lstStyle/>
          <a:p>
            <a:pPr defTabSz="871952">
              <a:defRPr/>
            </a:pPr>
            <a:r>
              <a:rPr lang="en-GB" sz="719" dirty="0">
                <a:solidFill>
                  <a:srgbClr val="007815"/>
                </a:solidFill>
                <a:latin typeface="Montserrat Light" panose="00000400000000000000" pitchFamily="2" charset="0"/>
                <a:ea typeface="Aptos" panose="020B0004020202020204" pitchFamily="34" charset="0"/>
                <a:cs typeface="Aptos" panose="020B0004020202020204" pitchFamily="34" charset="0"/>
              </a:rPr>
              <a:t>Copyright Notice and Disclaimer:</a:t>
            </a:r>
            <a:endParaRPr lang="en-AU" sz="989" dirty="0">
              <a:solidFill>
                <a:srgbClr val="007815"/>
              </a:solidFill>
              <a:latin typeface="Montserrat Light" panose="00000400000000000000" pitchFamily="2" charset="0"/>
              <a:ea typeface="Aptos" panose="020B0004020202020204" pitchFamily="34" charset="0"/>
              <a:cs typeface="Aptos" panose="020B0004020202020204" pitchFamily="34" charset="0"/>
            </a:endParaRPr>
          </a:p>
          <a:p>
            <a:pPr defTabSz="871952">
              <a:defRPr/>
            </a:pPr>
            <a:r>
              <a:rPr lang="en-GB" sz="719" dirty="0">
                <a:solidFill>
                  <a:srgbClr val="007815"/>
                </a:solidFill>
                <a:latin typeface="Montserrat Light" panose="00000400000000000000" pitchFamily="2" charset="0"/>
                <a:ea typeface="Aptos" panose="020B0004020202020204" pitchFamily="34" charset="0"/>
                <a:cs typeface="Aptos" panose="020B0004020202020204" pitchFamily="34" charset="0"/>
              </a:rPr>
              <a:t> </a:t>
            </a:r>
            <a:endParaRPr lang="en-AU" sz="989" dirty="0">
              <a:solidFill>
                <a:srgbClr val="007815"/>
              </a:solidFill>
              <a:latin typeface="Montserrat Light" panose="00000400000000000000" pitchFamily="2" charset="0"/>
              <a:ea typeface="Aptos" panose="020B0004020202020204" pitchFamily="34" charset="0"/>
              <a:cs typeface="Aptos" panose="020B0004020202020204" pitchFamily="34" charset="0"/>
            </a:endParaRPr>
          </a:p>
          <a:p>
            <a:pPr defTabSz="871952">
              <a:defRPr/>
            </a:pPr>
            <a:r>
              <a:rPr lang="en-GB" sz="719" dirty="0">
                <a:solidFill>
                  <a:srgbClr val="007815"/>
                </a:solidFill>
                <a:latin typeface="Montserrat Light" panose="00000400000000000000" pitchFamily="2" charset="0"/>
                <a:ea typeface="Aptos" panose="020B0004020202020204" pitchFamily="34" charset="0"/>
                <a:cs typeface="Aptos" panose="020B0004020202020204" pitchFamily="34" charset="0"/>
              </a:rPr>
              <a:t>This material is Copyright to Co.Design4All Pty Ltd 2025.  All rights reserved.  The material in this site is intended for general informational use and is not intended to constitute advice.  Co.Design4All accepts no responsibility should any damages be caused to a person or organisation as a result of the use that is made of information provided.  Co.Design4All assumes no responsibility or liability for any errors or omissions in the content of this site, including where original materials attributed to other copyright owners are presented within the tools and templates made available.  All rights to third-party content cited in a tool or template remain with the copyright owner and no infringement of their rights is intended.  The information contained in this site and on the Co.Design4All tools and templates are provided on an “as is”  and “as available” basis with no guarantees of completeness, accuracy, usefulness or timeliness.  Co.Design4All expressly disclaims all conditions, representations and warranties – whether express, implied, statutory or otherwise, including but not limited to, any implied warranty of merchantability, fitness for a particular purpose, or non-infringement of third-party rights.  No advice or information, whether oral or written, obtained by a user from this site will create any warranty not expressly stated herein. This disclaimer also applies to any damage or injury caused by any failure of performance, error, omission, interruption, deletion or delay in operation or transmission, unauthorised access or use of information under any cause of action.</a:t>
            </a:r>
            <a:endParaRPr lang="en-AU" sz="989" dirty="0">
              <a:solidFill>
                <a:srgbClr val="007815"/>
              </a:solidFill>
              <a:latin typeface="Montserrat Light" panose="00000400000000000000" pitchFamily="2" charset="0"/>
              <a:ea typeface="Aptos" panose="020B0004020202020204" pitchFamily="34" charset="0"/>
              <a:cs typeface="Aptos" panose="020B0004020202020204" pitchFamily="34" charset="0"/>
            </a:endParaRPr>
          </a:p>
          <a:p>
            <a:pPr defTabSz="871952">
              <a:defRPr/>
            </a:pPr>
            <a:r>
              <a:rPr lang="en-AU" sz="989" dirty="0">
                <a:solidFill>
                  <a:srgbClr val="FF0000"/>
                </a:solidFill>
                <a:latin typeface="Montserrat Light" panose="00000400000000000000" pitchFamily="2" charset="0"/>
                <a:ea typeface="Aptos" panose="020B0004020202020204" pitchFamily="34" charset="0"/>
                <a:cs typeface="Aptos" panose="020B0004020202020204" pitchFamily="34" charset="0"/>
              </a:rPr>
              <a:t> </a:t>
            </a:r>
          </a:p>
        </p:txBody>
      </p:sp>
      <p:cxnSp>
        <p:nvCxnSpPr>
          <p:cNvPr id="13" name="Straight Connector 12">
            <a:extLst>
              <a:ext uri="{FF2B5EF4-FFF2-40B4-BE49-F238E27FC236}">
                <a16:creationId xmlns:a16="http://schemas.microsoft.com/office/drawing/2014/main" id="{6CC2EE57-B352-D91A-1CF3-91A432D4C9FC}"/>
              </a:ext>
            </a:extLst>
          </p:cNvPr>
          <p:cNvCxnSpPr>
            <a:cxnSpLocks/>
          </p:cNvCxnSpPr>
          <p:nvPr/>
        </p:nvCxnSpPr>
        <p:spPr>
          <a:xfrm>
            <a:off x="211756" y="835964"/>
            <a:ext cx="12192000" cy="0"/>
          </a:xfrm>
          <a:prstGeom prst="line">
            <a:avLst/>
          </a:prstGeom>
          <a:ln w="38100">
            <a:solidFill>
              <a:srgbClr val="007815"/>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107788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CFCFC"/>
        </a:solidFill>
        <a:effectLst/>
      </p:bgPr>
    </p:bg>
    <p:spTree>
      <p:nvGrpSpPr>
        <p:cNvPr id="1" name="">
          <a:extLst>
            <a:ext uri="{FF2B5EF4-FFF2-40B4-BE49-F238E27FC236}">
              <a16:creationId xmlns:a16="http://schemas.microsoft.com/office/drawing/2014/main" id="{B12D0DB3-0196-E370-6491-30FB9527ACDC}"/>
            </a:ext>
          </a:extLst>
        </p:cNvPr>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07591812-717A-2700-A7AF-DDF6951E8779}"/>
              </a:ext>
            </a:extLst>
          </p:cNvPr>
          <p:cNvGraphicFramePr>
            <a:graphicFrameLocks noChangeAspect="1"/>
          </p:cNvGraphicFramePr>
          <p:nvPr>
            <p:custDataLst>
              <p:tags r:id="rId1"/>
            </p:custDataLst>
          </p:nvPr>
        </p:nvGraphicFramePr>
        <p:xfrm>
          <a:off x="912087" y="-1471676"/>
          <a:ext cx="2496" cy="2496"/>
        </p:xfrm>
        <a:graphic>
          <a:graphicData uri="http://schemas.openxmlformats.org/presentationml/2006/ole">
            <mc:AlternateContent xmlns:mc="http://schemas.openxmlformats.org/markup-compatibility/2006">
              <mc:Choice xmlns:v="urn:schemas-microsoft-com:vml" Requires="v">
                <p:oleObj name="think-cell Slide" r:id="rId4" imgW="500" imgH="501" progId="TCLayout.ActiveDocument.1">
                  <p:embed/>
                </p:oleObj>
              </mc:Choice>
              <mc:Fallback>
                <p:oleObj name="think-cell Slide" r:id="rId4" imgW="500" imgH="501" progId="TCLayout.ActiveDocument.1">
                  <p:embed/>
                  <p:pic>
                    <p:nvPicPr>
                      <p:cNvPr id="2" name="think-cell data - do not delete" hidden="1">
                        <a:extLst>
                          <a:ext uri="{FF2B5EF4-FFF2-40B4-BE49-F238E27FC236}">
                            <a16:creationId xmlns:a16="http://schemas.microsoft.com/office/drawing/2014/main" id="{07591812-717A-2700-A7AF-DDF6951E8779}"/>
                          </a:ext>
                        </a:extLst>
                      </p:cNvPr>
                      <p:cNvPicPr/>
                      <p:nvPr/>
                    </p:nvPicPr>
                    <p:blipFill>
                      <a:blip r:embed="rId5"/>
                      <a:stretch>
                        <a:fillRect/>
                      </a:stretch>
                    </p:blipFill>
                    <p:spPr>
                      <a:xfrm>
                        <a:off x="912087" y="-1471676"/>
                        <a:ext cx="2496" cy="2496"/>
                      </a:xfrm>
                      <a:prstGeom prst="rect">
                        <a:avLst/>
                      </a:prstGeom>
                    </p:spPr>
                  </p:pic>
                </p:oleObj>
              </mc:Fallback>
            </mc:AlternateContent>
          </a:graphicData>
        </a:graphic>
      </p:graphicFrame>
      <p:sp>
        <p:nvSpPr>
          <p:cNvPr id="6" name="Slide Number Placeholder 5">
            <a:extLst>
              <a:ext uri="{FF2B5EF4-FFF2-40B4-BE49-F238E27FC236}">
                <a16:creationId xmlns:a16="http://schemas.microsoft.com/office/drawing/2014/main" id="{74684DAE-9C14-1BB9-78AA-0EED0B3A2C53}"/>
              </a:ext>
            </a:extLst>
          </p:cNvPr>
          <p:cNvSpPr>
            <a:spLocks noGrp="1"/>
          </p:cNvSpPr>
          <p:nvPr>
            <p:ph type="sldNum" sz="quarter" idx="12"/>
          </p:nvPr>
        </p:nvSpPr>
        <p:spPr>
          <a:xfrm>
            <a:off x="8985250" y="8005894"/>
            <a:ext cx="2548555" cy="430731"/>
          </a:xfrm>
        </p:spPr>
        <p:txBody>
          <a:bodyPr/>
          <a:lstStyle/>
          <a:p>
            <a:pPr marL="0" marR="0" lvl="0" indent="0" algn="r" defTabSz="871952" rtl="0" eaLnBrk="1" fontAlgn="auto" latinLnBrk="0" hangingPunct="1">
              <a:lnSpc>
                <a:spcPct val="100000"/>
              </a:lnSpc>
              <a:spcBef>
                <a:spcPts val="0"/>
              </a:spcBef>
              <a:spcAft>
                <a:spcPts val="0"/>
              </a:spcAft>
              <a:buClrTx/>
              <a:buSzTx/>
              <a:buFontTx/>
              <a:buNone/>
              <a:tabLst/>
              <a:defRPr/>
            </a:pPr>
            <a:r>
              <a:rPr kumimoji="0" lang="en-US" sz="1258" b="0" i="0" u="none" strike="noStrike" kern="1200" cap="none" spc="0" normalizeH="0" baseline="0" noProof="0" dirty="0">
                <a:ln>
                  <a:noFill/>
                </a:ln>
                <a:solidFill>
                  <a:srgbClr val="007815"/>
                </a:solidFill>
                <a:effectLst/>
                <a:uLnTx/>
                <a:uFillTx/>
                <a:latin typeface="Montserrat Light" panose="00000400000000000000" pitchFamily="2" charset="0"/>
                <a:ea typeface="+mn-ea"/>
                <a:cs typeface="+mn-cs"/>
              </a:rPr>
              <a:t>Page 2 of 3</a:t>
            </a:r>
          </a:p>
        </p:txBody>
      </p:sp>
      <p:pic>
        <p:nvPicPr>
          <p:cNvPr id="8" name="Picture 7" descr="Purple and purple letters on a black background&#10;&#10;Description automatically generated">
            <a:extLst>
              <a:ext uri="{FF2B5EF4-FFF2-40B4-BE49-F238E27FC236}">
                <a16:creationId xmlns:a16="http://schemas.microsoft.com/office/drawing/2014/main" id="{B90EF0A3-7EA9-28E5-10BC-F540E9A25D05}"/>
              </a:ext>
            </a:extLst>
          </p:cNvPr>
          <p:cNvPicPr>
            <a:picLocks noChangeAspect="1"/>
          </p:cNvPicPr>
          <p:nvPr/>
        </p:nvPicPr>
        <p:blipFill>
          <a:blip r:embed="rId6"/>
          <a:stretch>
            <a:fillRect/>
          </a:stretch>
        </p:blipFill>
        <p:spPr>
          <a:xfrm>
            <a:off x="808242" y="933042"/>
            <a:ext cx="2455764" cy="370826"/>
          </a:xfrm>
          <a:prstGeom prst="rect">
            <a:avLst/>
          </a:prstGeom>
        </p:spPr>
      </p:pic>
      <p:cxnSp>
        <p:nvCxnSpPr>
          <p:cNvPr id="14" name="Straight Connector 13">
            <a:extLst>
              <a:ext uri="{FF2B5EF4-FFF2-40B4-BE49-F238E27FC236}">
                <a16:creationId xmlns:a16="http://schemas.microsoft.com/office/drawing/2014/main" id="{FD5964A1-4364-CF3E-5053-E4751C921231}"/>
              </a:ext>
            </a:extLst>
          </p:cNvPr>
          <p:cNvCxnSpPr>
            <a:cxnSpLocks/>
          </p:cNvCxnSpPr>
          <p:nvPr/>
        </p:nvCxnSpPr>
        <p:spPr>
          <a:xfrm>
            <a:off x="0" y="7953107"/>
            <a:ext cx="12599988" cy="0"/>
          </a:xfrm>
          <a:prstGeom prst="line">
            <a:avLst/>
          </a:prstGeom>
          <a:ln w="38100">
            <a:solidFill>
              <a:srgbClr val="007815"/>
            </a:solidFill>
          </a:ln>
        </p:spPr>
        <p:style>
          <a:lnRef idx="1">
            <a:schemeClr val="accent1"/>
          </a:lnRef>
          <a:fillRef idx="0">
            <a:schemeClr val="accent1"/>
          </a:fillRef>
          <a:effectRef idx="0">
            <a:schemeClr val="accent1"/>
          </a:effectRef>
          <a:fontRef idx="minor">
            <a:schemeClr val="tx1"/>
          </a:fontRef>
        </p:style>
      </p:cxnSp>
      <p:graphicFrame>
        <p:nvGraphicFramePr>
          <p:cNvPr id="17" name="Table 16">
            <a:extLst>
              <a:ext uri="{FF2B5EF4-FFF2-40B4-BE49-F238E27FC236}">
                <a16:creationId xmlns:a16="http://schemas.microsoft.com/office/drawing/2014/main" id="{47211C1F-9449-17CF-3290-6509F021551C}"/>
              </a:ext>
            </a:extLst>
          </p:cNvPr>
          <p:cNvGraphicFramePr>
            <a:graphicFrameLocks noGrp="1"/>
          </p:cNvGraphicFramePr>
          <p:nvPr/>
        </p:nvGraphicFramePr>
        <p:xfrm>
          <a:off x="203996" y="344047"/>
          <a:ext cx="12191999" cy="447962"/>
        </p:xfrm>
        <a:graphic>
          <a:graphicData uri="http://schemas.openxmlformats.org/drawingml/2006/table">
            <a:tbl>
              <a:tblPr firstRow="1" bandRow="1">
                <a:tableStyleId>{5940675A-B579-460E-94D1-54222C63F5DA}</a:tableStyleId>
              </a:tblPr>
              <a:tblGrid>
                <a:gridCol w="5526918">
                  <a:extLst>
                    <a:ext uri="{9D8B030D-6E8A-4147-A177-3AD203B41FA5}">
                      <a16:colId xmlns:a16="http://schemas.microsoft.com/office/drawing/2014/main" val="2654935847"/>
                    </a:ext>
                  </a:extLst>
                </a:gridCol>
                <a:gridCol w="4981498">
                  <a:extLst>
                    <a:ext uri="{9D8B030D-6E8A-4147-A177-3AD203B41FA5}">
                      <a16:colId xmlns:a16="http://schemas.microsoft.com/office/drawing/2014/main" val="2219345220"/>
                    </a:ext>
                  </a:extLst>
                </a:gridCol>
                <a:gridCol w="909033">
                  <a:extLst>
                    <a:ext uri="{9D8B030D-6E8A-4147-A177-3AD203B41FA5}">
                      <a16:colId xmlns:a16="http://schemas.microsoft.com/office/drawing/2014/main" val="3997995227"/>
                    </a:ext>
                  </a:extLst>
                </a:gridCol>
                <a:gridCol w="774550">
                  <a:extLst>
                    <a:ext uri="{9D8B030D-6E8A-4147-A177-3AD203B41FA5}">
                      <a16:colId xmlns:a16="http://schemas.microsoft.com/office/drawing/2014/main" val="411601765"/>
                    </a:ext>
                  </a:extLst>
                </a:gridCol>
              </a:tblGrid>
              <a:tr h="436118">
                <a:tc>
                  <a:txBody>
                    <a:bodyPr/>
                    <a:lstStyle/>
                    <a:p>
                      <a:r>
                        <a:rPr lang="en-GB" sz="1200" i="1" dirty="0">
                          <a:solidFill>
                            <a:srgbClr val="007815"/>
                          </a:solidFill>
                        </a:rPr>
                        <a:t>Authorised Use ONLY. Requires a current paid up membership to </a:t>
                      </a:r>
                      <a:r>
                        <a:rPr lang="en-GB" sz="1200" i="1" dirty="0">
                          <a:hlinkClick r:id="rId7"/>
                        </a:rPr>
                        <a:t>www.codesign4all.com</a:t>
                      </a:r>
                      <a:endParaRPr lang="en-GB" sz="1200" i="1" dirty="0"/>
                    </a:p>
                  </a:txBody>
                  <a:tcPr marL="82201" marR="82201" marT="41101" marB="4110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200" dirty="0">
                          <a:solidFill>
                            <a:srgbClr val="007815"/>
                          </a:solidFill>
                        </a:rPr>
                        <a:t>Tool ID 4D1101 – Bridges Change Model</a:t>
                      </a:r>
                      <a:endParaRPr lang="en-GB" sz="1200" i="1" dirty="0">
                        <a:solidFill>
                          <a:srgbClr val="007815"/>
                        </a:solidFill>
                      </a:endParaRPr>
                    </a:p>
                  </a:txBody>
                  <a:tcPr marL="82201" marR="82201" marT="41101" marB="4110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200" dirty="0">
                          <a:solidFill>
                            <a:srgbClr val="007815"/>
                          </a:solidFill>
                        </a:rPr>
                        <a:t>Version 1.0</a:t>
                      </a:r>
                    </a:p>
                  </a:txBody>
                  <a:tcPr marL="82201" marR="82201" marT="41101" marB="4110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200" dirty="0">
                          <a:solidFill>
                            <a:srgbClr val="007815"/>
                          </a:solidFill>
                        </a:rPr>
                        <a:t>Mar’25</a:t>
                      </a:r>
                    </a:p>
                  </a:txBody>
                  <a:tcPr marL="82201" marR="82201" marT="41101" marB="4110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62305329"/>
                  </a:ext>
                </a:extLst>
              </a:tr>
            </a:tbl>
          </a:graphicData>
        </a:graphic>
      </p:graphicFrame>
      <p:pic>
        <p:nvPicPr>
          <p:cNvPr id="19" name="Picture 18" descr="A clock with rainbow colored lines&#10;&#10;Description automatically generated">
            <a:extLst>
              <a:ext uri="{FF2B5EF4-FFF2-40B4-BE49-F238E27FC236}">
                <a16:creationId xmlns:a16="http://schemas.microsoft.com/office/drawing/2014/main" id="{C4FD985C-F8B2-4C4D-4F7B-98F555923E52}"/>
              </a:ext>
            </a:extLst>
          </p:cNvPr>
          <p:cNvPicPr>
            <a:picLocks noChangeAspect="1"/>
          </p:cNvPicPr>
          <p:nvPr/>
        </p:nvPicPr>
        <p:blipFill>
          <a:blip r:embed="rId8"/>
          <a:stretch>
            <a:fillRect/>
          </a:stretch>
        </p:blipFill>
        <p:spPr>
          <a:xfrm>
            <a:off x="852032" y="8050331"/>
            <a:ext cx="416968" cy="416968"/>
          </a:xfrm>
          <a:prstGeom prst="rect">
            <a:avLst/>
          </a:prstGeom>
        </p:spPr>
      </p:pic>
      <p:sp>
        <p:nvSpPr>
          <p:cNvPr id="20" name="TextBox 19">
            <a:extLst>
              <a:ext uri="{FF2B5EF4-FFF2-40B4-BE49-F238E27FC236}">
                <a16:creationId xmlns:a16="http://schemas.microsoft.com/office/drawing/2014/main" id="{1954D617-921B-6DB3-E60C-6B4B58A70FBD}"/>
              </a:ext>
            </a:extLst>
          </p:cNvPr>
          <p:cNvSpPr txBox="1"/>
          <p:nvPr/>
        </p:nvSpPr>
        <p:spPr>
          <a:xfrm>
            <a:off x="1269000" y="8023637"/>
            <a:ext cx="2942332" cy="476498"/>
          </a:xfrm>
          <a:prstGeom prst="rect">
            <a:avLst/>
          </a:prstGeom>
          <a:noFill/>
        </p:spPr>
        <p:txBody>
          <a:bodyPr wrap="square" rtlCol="0">
            <a:spAutoFit/>
          </a:bodyPr>
          <a:lstStyle/>
          <a:p>
            <a:pPr marL="0" marR="0" lvl="0" indent="0" algn="l" defTabSz="871952" rtl="0" eaLnBrk="1" fontAlgn="auto" latinLnBrk="0" hangingPunct="1">
              <a:lnSpc>
                <a:spcPct val="100000"/>
              </a:lnSpc>
              <a:spcBef>
                <a:spcPts val="0"/>
              </a:spcBef>
              <a:spcAft>
                <a:spcPts val="0"/>
              </a:spcAft>
              <a:buClrTx/>
              <a:buSzTx/>
              <a:buFontTx/>
              <a:buNone/>
              <a:tabLst/>
              <a:defRPr/>
            </a:pPr>
            <a:r>
              <a:rPr kumimoji="0" lang="en-GB" sz="1258" b="0" i="0" u="none" strike="noStrike" kern="1200" cap="none" spc="0" normalizeH="0" baseline="0" noProof="0" dirty="0">
                <a:ln>
                  <a:noFill/>
                </a:ln>
                <a:solidFill>
                  <a:srgbClr val="007815"/>
                </a:solidFill>
                <a:effectLst/>
                <a:uLnTx/>
                <a:uFillTx/>
                <a:latin typeface="Montserrat Light" panose="00000400000000000000" pitchFamily="2" charset="0"/>
                <a:ea typeface="+mn-ea"/>
                <a:cs typeface="+mn-cs"/>
              </a:rPr>
              <a:t>Co.Design4All Pty Ltd</a:t>
            </a:r>
          </a:p>
          <a:p>
            <a:pPr marL="0" marR="0" lvl="0" indent="0" algn="l" defTabSz="871952" rtl="0" eaLnBrk="1" fontAlgn="auto" latinLnBrk="0" hangingPunct="1">
              <a:lnSpc>
                <a:spcPct val="100000"/>
              </a:lnSpc>
              <a:spcBef>
                <a:spcPts val="0"/>
              </a:spcBef>
              <a:spcAft>
                <a:spcPts val="0"/>
              </a:spcAft>
              <a:buClrTx/>
              <a:buSzTx/>
              <a:buFontTx/>
              <a:buNone/>
              <a:tabLst/>
              <a:defRPr/>
            </a:pPr>
            <a:r>
              <a:rPr kumimoji="0" lang="en-GB" sz="1258" b="0" i="0" u="none" strike="noStrike" kern="1200" cap="none" spc="0" normalizeH="0" baseline="0" noProof="0" dirty="0">
                <a:ln>
                  <a:noFill/>
                </a:ln>
                <a:solidFill>
                  <a:srgbClr val="007815"/>
                </a:solidFill>
                <a:effectLst/>
                <a:uLnTx/>
                <a:uFillTx/>
                <a:latin typeface="Montserrat Light" panose="00000400000000000000" pitchFamily="2" charset="0"/>
                <a:ea typeface="+mn-ea"/>
                <a:cs typeface="+mn-cs"/>
              </a:rPr>
              <a:t>All Rights Reserved. </a:t>
            </a:r>
          </a:p>
        </p:txBody>
      </p:sp>
      <p:sp>
        <p:nvSpPr>
          <p:cNvPr id="21" name="TextBox 20">
            <a:extLst>
              <a:ext uri="{FF2B5EF4-FFF2-40B4-BE49-F238E27FC236}">
                <a16:creationId xmlns:a16="http://schemas.microsoft.com/office/drawing/2014/main" id="{FE450839-4300-4CCE-D056-71B680651C67}"/>
              </a:ext>
            </a:extLst>
          </p:cNvPr>
          <p:cNvSpPr txBox="1"/>
          <p:nvPr/>
        </p:nvSpPr>
        <p:spPr>
          <a:xfrm>
            <a:off x="4251030" y="8120474"/>
            <a:ext cx="4059559" cy="476498"/>
          </a:xfrm>
          <a:prstGeom prst="rect">
            <a:avLst/>
          </a:prstGeom>
          <a:noFill/>
        </p:spPr>
        <p:txBody>
          <a:bodyPr wrap="square" rtlCol="0">
            <a:spAutoFit/>
          </a:bodyPr>
          <a:lstStyle/>
          <a:p>
            <a:pPr marL="0" marR="0" lvl="0" indent="0" algn="ctr" defTabSz="871952" rtl="0" eaLnBrk="1" fontAlgn="auto" latinLnBrk="0" hangingPunct="1">
              <a:lnSpc>
                <a:spcPct val="100000"/>
              </a:lnSpc>
              <a:spcBef>
                <a:spcPts val="0"/>
              </a:spcBef>
              <a:spcAft>
                <a:spcPts val="0"/>
              </a:spcAft>
              <a:buClrTx/>
              <a:buSzTx/>
              <a:buFontTx/>
              <a:buNone/>
              <a:tabLst/>
              <a:defRPr/>
            </a:pPr>
            <a:r>
              <a:rPr kumimoji="0" lang="en-GB" sz="1258"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hlinkClick r:id="rId9"/>
              </a:rPr>
              <a:t>hello@codesign4all.com</a:t>
            </a:r>
            <a:r>
              <a:rPr kumimoji="0" lang="en-GB" sz="1258"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rPr>
              <a:t>                   </a:t>
            </a:r>
            <a:r>
              <a:rPr kumimoji="0" lang="en-GB" sz="1258"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hlinkClick r:id="rId7"/>
              </a:rPr>
              <a:t>www.codesign4all.com</a:t>
            </a:r>
            <a:r>
              <a:rPr kumimoji="0" lang="en-GB" sz="1258"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rPr>
              <a:t> </a:t>
            </a:r>
          </a:p>
        </p:txBody>
      </p:sp>
      <p:cxnSp>
        <p:nvCxnSpPr>
          <p:cNvPr id="13" name="Straight Connector 12">
            <a:extLst>
              <a:ext uri="{FF2B5EF4-FFF2-40B4-BE49-F238E27FC236}">
                <a16:creationId xmlns:a16="http://schemas.microsoft.com/office/drawing/2014/main" id="{7D4A93A6-E8F1-D944-42EC-1FF46D778B85}"/>
              </a:ext>
            </a:extLst>
          </p:cNvPr>
          <p:cNvCxnSpPr>
            <a:cxnSpLocks/>
          </p:cNvCxnSpPr>
          <p:nvPr/>
        </p:nvCxnSpPr>
        <p:spPr>
          <a:xfrm>
            <a:off x="211756" y="835964"/>
            <a:ext cx="12192000" cy="0"/>
          </a:xfrm>
          <a:prstGeom prst="line">
            <a:avLst/>
          </a:prstGeom>
          <a:ln w="38100">
            <a:solidFill>
              <a:srgbClr val="007815"/>
            </a:solidFill>
          </a:ln>
        </p:spPr>
        <p:style>
          <a:lnRef idx="1">
            <a:schemeClr val="accent1"/>
          </a:lnRef>
          <a:fillRef idx="0">
            <a:schemeClr val="accent1"/>
          </a:fillRef>
          <a:effectRef idx="0">
            <a:schemeClr val="accent1"/>
          </a:effectRef>
          <a:fontRef idx="minor">
            <a:schemeClr val="tx1"/>
          </a:fontRef>
        </p:style>
      </p:cxnSp>
      <p:sp>
        <p:nvSpPr>
          <p:cNvPr id="3" name="Rectangle 2">
            <a:extLst>
              <a:ext uri="{FF2B5EF4-FFF2-40B4-BE49-F238E27FC236}">
                <a16:creationId xmlns:a16="http://schemas.microsoft.com/office/drawing/2014/main" id="{41953F5E-0B13-10EF-1B47-644F3422726D}"/>
              </a:ext>
            </a:extLst>
          </p:cNvPr>
          <p:cNvSpPr/>
          <p:nvPr/>
        </p:nvSpPr>
        <p:spPr>
          <a:xfrm>
            <a:off x="0" y="1728829"/>
            <a:ext cx="12599988" cy="523221"/>
          </a:xfrm>
          <a:prstGeom prst="rect">
            <a:avLst/>
          </a:prstGeom>
          <a:solidFill>
            <a:srgbClr val="007815"/>
          </a:solidFill>
          <a:ln w="12700" cap="flat" cmpd="sng" algn="ctr">
            <a:solidFill>
              <a:srgbClr val="4472C4">
                <a:shade val="15000"/>
              </a:srgbClr>
            </a:solidFill>
            <a:prstDash val="solid"/>
            <a:miter lim="800000"/>
          </a:ln>
          <a:effectLst/>
        </p:spPr>
        <p:txBody>
          <a:bodyPr rtlCol="0" anchor="ctr"/>
          <a:lstStyle/>
          <a:p>
            <a:pPr marL="0" marR="0" lvl="0" indent="0" algn="ctr" defTabSz="1180239" eaLnBrk="1" fontAlgn="auto" latinLnBrk="0" hangingPunct="1">
              <a:lnSpc>
                <a:spcPct val="100000"/>
              </a:lnSpc>
              <a:spcBef>
                <a:spcPts val="0"/>
              </a:spcBef>
              <a:spcAft>
                <a:spcPts val="0"/>
              </a:spcAft>
              <a:buClrTx/>
              <a:buSzTx/>
              <a:buFontTx/>
              <a:buNone/>
              <a:tabLst/>
              <a:defRPr/>
            </a:pPr>
            <a:endParaRPr kumimoji="0" lang="en-AU" sz="2586" b="0" i="0" u="none" strike="noStrike" kern="0" cap="none" spc="0" normalizeH="0" baseline="0" noProof="0">
              <a:ln>
                <a:noFill/>
              </a:ln>
              <a:solidFill>
                <a:prstClr val="white"/>
              </a:solidFill>
              <a:effectLst/>
              <a:uLnTx/>
              <a:uFillTx/>
            </a:endParaRPr>
          </a:p>
        </p:txBody>
      </p:sp>
      <p:sp>
        <p:nvSpPr>
          <p:cNvPr id="7" name="TextBox 6">
            <a:extLst>
              <a:ext uri="{FF2B5EF4-FFF2-40B4-BE49-F238E27FC236}">
                <a16:creationId xmlns:a16="http://schemas.microsoft.com/office/drawing/2014/main" id="{92D27701-D379-F88B-6AA3-2FD9CF0A2339}"/>
              </a:ext>
            </a:extLst>
          </p:cNvPr>
          <p:cNvSpPr txBox="1"/>
          <p:nvPr/>
        </p:nvSpPr>
        <p:spPr>
          <a:xfrm>
            <a:off x="1175582" y="1732985"/>
            <a:ext cx="9282139" cy="523220"/>
          </a:xfrm>
          <a:prstGeom prst="rect">
            <a:avLst/>
          </a:prstGeom>
          <a:noFill/>
        </p:spPr>
        <p:txBody>
          <a:bodyPr wrap="square">
            <a:spAutoFit/>
          </a:bodyPr>
          <a:lstStyle/>
          <a:p>
            <a:pPr algn="ctr" defTabSz="1180239"/>
            <a:r>
              <a:rPr lang="en-US" sz="2800" b="1" dirty="0">
                <a:solidFill>
                  <a:prstClr val="white"/>
                </a:solidFill>
                <a:latin typeface="Montserrat Light" panose="00000400000000000000" pitchFamily="2" charset="0"/>
              </a:rPr>
              <a:t>Bridges Change Model </a:t>
            </a:r>
          </a:p>
        </p:txBody>
      </p:sp>
      <p:sp>
        <p:nvSpPr>
          <p:cNvPr id="12" name="Rectangle 11">
            <a:extLst>
              <a:ext uri="{FF2B5EF4-FFF2-40B4-BE49-F238E27FC236}">
                <a16:creationId xmlns:a16="http://schemas.microsoft.com/office/drawing/2014/main" id="{0EE6586C-D90B-9F1D-7AAA-BA780150E7EA}"/>
              </a:ext>
            </a:extLst>
          </p:cNvPr>
          <p:cNvSpPr/>
          <p:nvPr/>
        </p:nvSpPr>
        <p:spPr>
          <a:xfrm>
            <a:off x="1175582" y="2749337"/>
            <a:ext cx="10382213" cy="3918151"/>
          </a:xfrm>
          <a:prstGeom prst="rect">
            <a:avLst/>
          </a:prstGeom>
          <a:noFill/>
          <a:ln w="19050" cap="flat" cmpd="sng" algn="ctr">
            <a:solidFill>
              <a:srgbClr val="156082">
                <a:shade val="15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
        <p:nvSpPr>
          <p:cNvPr id="5" name="Rectangle 4">
            <a:extLst>
              <a:ext uri="{FF2B5EF4-FFF2-40B4-BE49-F238E27FC236}">
                <a16:creationId xmlns:a16="http://schemas.microsoft.com/office/drawing/2014/main" id="{E507E124-2FE0-624A-4656-D5F12A60EDC8}"/>
              </a:ext>
            </a:extLst>
          </p:cNvPr>
          <p:cNvSpPr/>
          <p:nvPr/>
        </p:nvSpPr>
        <p:spPr>
          <a:xfrm>
            <a:off x="1193869" y="3511061"/>
            <a:ext cx="3420000" cy="3137549"/>
          </a:xfrm>
          <a:prstGeom prst="rect">
            <a:avLst/>
          </a:prstGeom>
          <a:solidFill>
            <a:sysClr val="window" lastClr="FFFFFF">
              <a:lumMod val="95000"/>
            </a:sysClr>
          </a:solidFill>
          <a:ln w="190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
        <p:nvSpPr>
          <p:cNvPr id="15" name="Rectangle 14">
            <a:extLst>
              <a:ext uri="{FF2B5EF4-FFF2-40B4-BE49-F238E27FC236}">
                <a16:creationId xmlns:a16="http://schemas.microsoft.com/office/drawing/2014/main" id="{976578AB-01AA-1D95-DC3B-C6E842C3599A}"/>
              </a:ext>
            </a:extLst>
          </p:cNvPr>
          <p:cNvSpPr/>
          <p:nvPr/>
        </p:nvSpPr>
        <p:spPr>
          <a:xfrm>
            <a:off x="8128650" y="3522700"/>
            <a:ext cx="3420000" cy="3137549"/>
          </a:xfrm>
          <a:prstGeom prst="rect">
            <a:avLst/>
          </a:prstGeom>
          <a:solidFill>
            <a:srgbClr val="EBE3BF"/>
          </a:solidFill>
          <a:ln w="190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prstClr val="white"/>
              </a:solidFill>
              <a:effectLst/>
              <a:uLnTx/>
              <a:uFillTx/>
              <a:latin typeface="Aptos" panose="02110004020202020204"/>
              <a:ea typeface="+mn-ea"/>
              <a:cs typeface="+mn-cs"/>
            </a:endParaRPr>
          </a:p>
        </p:txBody>
      </p:sp>
      <p:cxnSp>
        <p:nvCxnSpPr>
          <p:cNvPr id="11" name="Straight Arrow Connector 10">
            <a:extLst>
              <a:ext uri="{FF2B5EF4-FFF2-40B4-BE49-F238E27FC236}">
                <a16:creationId xmlns:a16="http://schemas.microsoft.com/office/drawing/2014/main" id="{07A94DA4-633A-FA29-3811-EE2FE03BB175}"/>
              </a:ext>
            </a:extLst>
          </p:cNvPr>
          <p:cNvCxnSpPr/>
          <p:nvPr/>
        </p:nvCxnSpPr>
        <p:spPr>
          <a:xfrm>
            <a:off x="1153794" y="6977793"/>
            <a:ext cx="10404000" cy="0"/>
          </a:xfrm>
          <a:prstGeom prst="straightConnector1">
            <a:avLst/>
          </a:prstGeom>
          <a:noFill/>
          <a:ln w="38100" cap="flat" cmpd="sng" algn="ctr">
            <a:solidFill>
              <a:srgbClr val="007815"/>
            </a:solidFill>
            <a:prstDash val="solid"/>
            <a:miter lim="800000"/>
            <a:tailEnd type="triangle"/>
          </a:ln>
          <a:effectLst/>
        </p:spPr>
      </p:cxnSp>
      <p:sp>
        <p:nvSpPr>
          <p:cNvPr id="18" name="Flowchart: Alternate Process 17">
            <a:extLst>
              <a:ext uri="{FF2B5EF4-FFF2-40B4-BE49-F238E27FC236}">
                <a16:creationId xmlns:a16="http://schemas.microsoft.com/office/drawing/2014/main" id="{F7E7304E-4890-397C-8D28-D06329E13F40}"/>
              </a:ext>
            </a:extLst>
          </p:cNvPr>
          <p:cNvSpPr/>
          <p:nvPr/>
        </p:nvSpPr>
        <p:spPr>
          <a:xfrm>
            <a:off x="5434362" y="6834050"/>
            <a:ext cx="1143000" cy="287487"/>
          </a:xfrm>
          <a:prstGeom prst="flowChartAlternateProcess">
            <a:avLst/>
          </a:prstGeom>
          <a:solidFill>
            <a:sysClr val="window" lastClr="FFFFFF"/>
          </a:solidFill>
          <a:ln w="190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1600" b="1" i="1" u="none" strike="noStrike" kern="0" cap="none" spc="0" normalizeH="0" baseline="0" noProof="0" dirty="0">
                <a:ln>
                  <a:noFill/>
                </a:ln>
                <a:solidFill>
                  <a:srgbClr val="007815"/>
                </a:solidFill>
                <a:effectLst/>
                <a:uLnTx/>
                <a:uFillTx/>
                <a:latin typeface="Montserrat Light" panose="00000400000000000000" pitchFamily="2" charset="0"/>
                <a:ea typeface="+mn-ea"/>
                <a:cs typeface="+mn-cs"/>
              </a:rPr>
              <a:t>Time</a:t>
            </a:r>
          </a:p>
        </p:txBody>
      </p:sp>
      <p:sp>
        <p:nvSpPr>
          <p:cNvPr id="16" name="TextBox 15">
            <a:extLst>
              <a:ext uri="{FF2B5EF4-FFF2-40B4-BE49-F238E27FC236}">
                <a16:creationId xmlns:a16="http://schemas.microsoft.com/office/drawing/2014/main" id="{D826048E-36E9-08E7-34CB-C20EC542DC1F}"/>
              </a:ext>
            </a:extLst>
          </p:cNvPr>
          <p:cNvSpPr txBox="1"/>
          <p:nvPr/>
        </p:nvSpPr>
        <p:spPr>
          <a:xfrm rot="16200000">
            <a:off x="-814082" y="4974161"/>
            <a:ext cx="3064399" cy="307777"/>
          </a:xfrm>
          <a:prstGeom prst="rect">
            <a:avLst/>
          </a:prstGeom>
          <a:noFill/>
        </p:spPr>
        <p:txBody>
          <a:bodyPr wrap="square" lIns="91440" tIns="45720" rIns="91440" bIns="45720" anchor="t">
            <a:spAutoFit/>
          </a:bodyPr>
          <a:lstStyle/>
          <a:p>
            <a:pPr algn="ctr" defTabSz="914400">
              <a:defRPr/>
            </a:pPr>
            <a:r>
              <a:rPr lang="en-GB" sz="1400" b="1" i="1" dirty="0">
                <a:solidFill>
                  <a:srgbClr val="007815"/>
                </a:solidFill>
                <a:latin typeface="Montserrat Light" panose="00000400000000000000" pitchFamily="2" charset="0"/>
              </a:rPr>
              <a:t>Productivity During Transition</a:t>
            </a:r>
          </a:p>
        </p:txBody>
      </p:sp>
      <p:cxnSp>
        <p:nvCxnSpPr>
          <p:cNvPr id="22" name="Straight Connector 21">
            <a:extLst>
              <a:ext uri="{FF2B5EF4-FFF2-40B4-BE49-F238E27FC236}">
                <a16:creationId xmlns:a16="http://schemas.microsoft.com/office/drawing/2014/main" id="{29C9E0F1-AE70-C5A6-8A52-3546C7CB37DC}"/>
              </a:ext>
            </a:extLst>
          </p:cNvPr>
          <p:cNvCxnSpPr/>
          <p:nvPr/>
        </p:nvCxnSpPr>
        <p:spPr>
          <a:xfrm>
            <a:off x="1193870" y="3492182"/>
            <a:ext cx="10354781" cy="0"/>
          </a:xfrm>
          <a:prstGeom prst="line">
            <a:avLst/>
          </a:prstGeom>
          <a:noFill/>
          <a:ln w="28575" cap="flat" cmpd="sng" algn="ctr">
            <a:solidFill>
              <a:srgbClr val="FF0000"/>
            </a:solidFill>
            <a:prstDash val="sysDash"/>
            <a:miter lim="800000"/>
          </a:ln>
          <a:effectLst/>
        </p:spPr>
      </p:cxnSp>
      <p:pic>
        <p:nvPicPr>
          <p:cNvPr id="23" name="Picture 22">
            <a:extLst>
              <a:ext uri="{FF2B5EF4-FFF2-40B4-BE49-F238E27FC236}">
                <a16:creationId xmlns:a16="http://schemas.microsoft.com/office/drawing/2014/main" id="{7FA3B682-6250-3B3D-5C15-25C88E21F44A}"/>
              </a:ext>
            </a:extLst>
          </p:cNvPr>
          <p:cNvPicPr>
            <a:picLocks noChangeAspect="1"/>
          </p:cNvPicPr>
          <p:nvPr/>
        </p:nvPicPr>
        <p:blipFill>
          <a:blip r:embed="rId10"/>
          <a:stretch>
            <a:fillRect/>
          </a:stretch>
        </p:blipFill>
        <p:spPr>
          <a:xfrm>
            <a:off x="2402096" y="5688429"/>
            <a:ext cx="947886" cy="936000"/>
          </a:xfrm>
          <a:prstGeom prst="rect">
            <a:avLst/>
          </a:prstGeom>
        </p:spPr>
      </p:pic>
      <p:pic>
        <p:nvPicPr>
          <p:cNvPr id="24" name="Picture 23">
            <a:extLst>
              <a:ext uri="{FF2B5EF4-FFF2-40B4-BE49-F238E27FC236}">
                <a16:creationId xmlns:a16="http://schemas.microsoft.com/office/drawing/2014/main" id="{8154CE11-5D4D-D13E-9617-D02B3FC7247F}"/>
              </a:ext>
            </a:extLst>
          </p:cNvPr>
          <p:cNvPicPr>
            <a:picLocks noChangeAspect="1"/>
          </p:cNvPicPr>
          <p:nvPr/>
        </p:nvPicPr>
        <p:blipFill>
          <a:blip r:embed="rId11"/>
          <a:stretch>
            <a:fillRect/>
          </a:stretch>
        </p:blipFill>
        <p:spPr>
          <a:xfrm>
            <a:off x="5816650" y="5688429"/>
            <a:ext cx="898342" cy="936000"/>
          </a:xfrm>
          <a:prstGeom prst="rect">
            <a:avLst/>
          </a:prstGeom>
        </p:spPr>
      </p:pic>
      <p:pic>
        <p:nvPicPr>
          <p:cNvPr id="25" name="Picture 24">
            <a:extLst>
              <a:ext uri="{FF2B5EF4-FFF2-40B4-BE49-F238E27FC236}">
                <a16:creationId xmlns:a16="http://schemas.microsoft.com/office/drawing/2014/main" id="{13E7A9A0-56D1-CC64-E5AB-0AB25A2BF340}"/>
              </a:ext>
            </a:extLst>
          </p:cNvPr>
          <p:cNvPicPr>
            <a:picLocks noChangeAspect="1"/>
          </p:cNvPicPr>
          <p:nvPr/>
        </p:nvPicPr>
        <p:blipFill>
          <a:blip r:embed="rId12"/>
          <a:stretch>
            <a:fillRect/>
          </a:stretch>
        </p:blipFill>
        <p:spPr>
          <a:xfrm>
            <a:off x="9518852" y="5688429"/>
            <a:ext cx="938868" cy="936000"/>
          </a:xfrm>
          <a:prstGeom prst="rect">
            <a:avLst/>
          </a:prstGeom>
        </p:spPr>
      </p:pic>
      <p:sp>
        <p:nvSpPr>
          <p:cNvPr id="26" name="Flowchart: Alternate Process 25">
            <a:extLst>
              <a:ext uri="{FF2B5EF4-FFF2-40B4-BE49-F238E27FC236}">
                <a16:creationId xmlns:a16="http://schemas.microsoft.com/office/drawing/2014/main" id="{7BAF9D7A-CDC4-EBD3-4954-659A10A4844D}"/>
              </a:ext>
            </a:extLst>
          </p:cNvPr>
          <p:cNvSpPr/>
          <p:nvPr/>
        </p:nvSpPr>
        <p:spPr>
          <a:xfrm>
            <a:off x="5050315" y="3348439"/>
            <a:ext cx="2224513" cy="287487"/>
          </a:xfrm>
          <a:prstGeom prst="flowChartAlternateProcess">
            <a:avLst/>
          </a:prstGeom>
          <a:solidFill>
            <a:sysClr val="window" lastClr="FFFFFF"/>
          </a:solidFill>
          <a:ln w="190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1600" b="1" i="0" u="none" strike="noStrike" kern="0" cap="none" spc="0" normalizeH="0" baseline="0" noProof="0" dirty="0">
                <a:ln>
                  <a:noFill/>
                </a:ln>
                <a:solidFill>
                  <a:srgbClr val="007815"/>
                </a:solidFill>
                <a:effectLst/>
                <a:uLnTx/>
                <a:uFillTx/>
                <a:latin typeface="Montserrat Light" panose="00000400000000000000" pitchFamily="2" charset="0"/>
                <a:ea typeface="+mn-ea"/>
                <a:cs typeface="+mn-cs"/>
              </a:rPr>
              <a:t>Normal Productivity</a:t>
            </a:r>
          </a:p>
        </p:txBody>
      </p:sp>
      <p:sp>
        <p:nvSpPr>
          <p:cNvPr id="27" name="Flowchart: Alternate Process 26">
            <a:extLst>
              <a:ext uri="{FF2B5EF4-FFF2-40B4-BE49-F238E27FC236}">
                <a16:creationId xmlns:a16="http://schemas.microsoft.com/office/drawing/2014/main" id="{52496BE2-85AA-977A-B859-A4E436B45C9E}"/>
              </a:ext>
            </a:extLst>
          </p:cNvPr>
          <p:cNvSpPr/>
          <p:nvPr/>
        </p:nvSpPr>
        <p:spPr>
          <a:xfrm>
            <a:off x="1794947" y="3793077"/>
            <a:ext cx="2224513" cy="1942656"/>
          </a:xfrm>
          <a:prstGeom prst="flowChartAlternateProcess">
            <a:avLst/>
          </a:prstGeom>
          <a:noFill/>
          <a:ln w="190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1600" b="1" i="0" u="none" strike="noStrike" kern="0" cap="none" spc="0" normalizeH="0" baseline="0" noProof="0" dirty="0">
                <a:ln>
                  <a:noFill/>
                </a:ln>
                <a:solidFill>
                  <a:srgbClr val="007815"/>
                </a:solidFill>
                <a:effectLst/>
                <a:uLnTx/>
                <a:uFillTx/>
                <a:latin typeface="Montserrat Light" panose="00000400000000000000" pitchFamily="2" charset="0"/>
                <a:ea typeface="+mn-ea"/>
                <a:cs typeface="+mn-cs"/>
              </a:rPr>
              <a:t>Endings</a:t>
            </a: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U" sz="1600" b="1" i="0" u="none" strike="noStrike" kern="0" cap="none" spc="0" normalizeH="0" baseline="0" noProof="0" dirty="0">
              <a:ln>
                <a:noFill/>
              </a:ln>
              <a:solidFill>
                <a:srgbClr val="736423"/>
              </a:solidFill>
              <a:effectLst/>
              <a:uLnTx/>
              <a:uFillTx/>
              <a:latin typeface="Montserrat Light" panose="00000400000000000000" pitchFamily="2" charset="0"/>
              <a:ea typeface="+mn-ea"/>
              <a:cs typeface="+mn-cs"/>
            </a:endParaRPr>
          </a:p>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1200" b="1" i="1" u="none" strike="noStrike" kern="0" cap="none" spc="0" normalizeH="0" baseline="0" noProof="0" dirty="0">
                <a:ln>
                  <a:noFill/>
                </a:ln>
                <a:solidFill>
                  <a:prstClr val="black"/>
                </a:solidFill>
                <a:effectLst/>
                <a:uLnTx/>
                <a:uFillTx/>
                <a:latin typeface="Montserrat Light" panose="00000400000000000000" pitchFamily="2" charset="0"/>
                <a:ea typeface="+mn-ea"/>
                <a:cs typeface="+mn-cs"/>
              </a:rPr>
              <a:t>Shocked</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1200" b="1" i="1" u="none" strike="noStrike" kern="0" cap="none" spc="0" normalizeH="0" baseline="0" noProof="0" dirty="0">
                <a:ln>
                  <a:noFill/>
                </a:ln>
                <a:solidFill>
                  <a:prstClr val="black"/>
                </a:solidFill>
                <a:effectLst/>
                <a:uLnTx/>
                <a:uFillTx/>
                <a:latin typeface="Montserrat Light" panose="00000400000000000000" pitchFamily="2" charset="0"/>
                <a:ea typeface="+mn-ea"/>
                <a:cs typeface="+mn-cs"/>
              </a:rPr>
              <a:t>Angry</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1200" b="1" i="1" u="none" strike="noStrike" kern="0" cap="none" spc="0" normalizeH="0" baseline="0" noProof="0" dirty="0">
                <a:ln>
                  <a:noFill/>
                </a:ln>
                <a:solidFill>
                  <a:prstClr val="black"/>
                </a:solidFill>
                <a:effectLst/>
                <a:uLnTx/>
                <a:uFillTx/>
                <a:latin typeface="Montserrat Light" panose="00000400000000000000" pitchFamily="2" charset="0"/>
                <a:ea typeface="+mn-ea"/>
                <a:cs typeface="+mn-cs"/>
              </a:rPr>
              <a:t>In denial</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1200" b="1" i="1" u="none" strike="noStrike" kern="0" cap="none" spc="0" normalizeH="0" baseline="0" noProof="0" dirty="0">
                <a:ln>
                  <a:noFill/>
                </a:ln>
                <a:solidFill>
                  <a:prstClr val="black"/>
                </a:solidFill>
                <a:effectLst/>
                <a:uLnTx/>
                <a:uFillTx/>
                <a:latin typeface="Montserrat Light" panose="00000400000000000000" pitchFamily="2" charset="0"/>
                <a:ea typeface="+mn-ea"/>
                <a:cs typeface="+mn-cs"/>
              </a:rPr>
              <a:t>Fearful</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1200" b="1" i="1" u="none" strike="noStrike" kern="0" cap="none" spc="0" normalizeH="0" baseline="0" noProof="0" dirty="0">
                <a:ln>
                  <a:noFill/>
                </a:ln>
                <a:solidFill>
                  <a:prstClr val="black"/>
                </a:solidFill>
                <a:effectLst/>
                <a:uLnTx/>
                <a:uFillTx/>
                <a:latin typeface="Montserrat Light" panose="00000400000000000000" pitchFamily="2" charset="0"/>
                <a:ea typeface="+mn-ea"/>
                <a:cs typeface="+mn-cs"/>
              </a:rPr>
              <a:t>Sad</a:t>
            </a:r>
          </a:p>
        </p:txBody>
      </p:sp>
      <p:sp>
        <p:nvSpPr>
          <p:cNvPr id="28" name="Flowchart: Alternate Process 27">
            <a:extLst>
              <a:ext uri="{FF2B5EF4-FFF2-40B4-BE49-F238E27FC236}">
                <a16:creationId xmlns:a16="http://schemas.microsoft.com/office/drawing/2014/main" id="{20BEB1E3-E7BB-9398-7DD3-2429D7E59B97}"/>
              </a:ext>
            </a:extLst>
          </p:cNvPr>
          <p:cNvSpPr/>
          <p:nvPr/>
        </p:nvSpPr>
        <p:spPr>
          <a:xfrm>
            <a:off x="5143971" y="3793077"/>
            <a:ext cx="2224513" cy="1942656"/>
          </a:xfrm>
          <a:prstGeom prst="flowChartAlternateProcess">
            <a:avLst/>
          </a:prstGeom>
          <a:noFill/>
          <a:ln w="190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1600" b="1" i="0" u="none" strike="noStrike" kern="0" cap="none" spc="0" normalizeH="0" baseline="0" noProof="0" dirty="0">
                <a:ln>
                  <a:noFill/>
                </a:ln>
                <a:solidFill>
                  <a:srgbClr val="007815"/>
                </a:solidFill>
                <a:effectLst/>
                <a:uLnTx/>
                <a:uFillTx/>
                <a:latin typeface="Montserrat Light" panose="00000400000000000000" pitchFamily="2" charset="0"/>
                <a:ea typeface="+mn-ea"/>
                <a:cs typeface="+mn-cs"/>
              </a:rPr>
              <a:t>Neutral Zone</a:t>
            </a: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U" sz="1600" b="1" i="0" u="none" strike="noStrike" kern="0" cap="none" spc="0" normalizeH="0" baseline="0" noProof="0" dirty="0">
              <a:ln>
                <a:noFill/>
              </a:ln>
              <a:solidFill>
                <a:srgbClr val="736423"/>
              </a:solidFill>
              <a:effectLst/>
              <a:uLnTx/>
              <a:uFillTx/>
              <a:latin typeface="Montserrat Light" panose="00000400000000000000" pitchFamily="2" charset="0"/>
              <a:ea typeface="+mn-ea"/>
              <a:cs typeface="+mn-cs"/>
            </a:endParaRPr>
          </a:p>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1200" b="1" i="1" u="none" strike="noStrike" kern="0" cap="none" spc="0" normalizeH="0" baseline="0" noProof="0" dirty="0">
                <a:ln>
                  <a:noFill/>
                </a:ln>
                <a:solidFill>
                  <a:prstClr val="black"/>
                </a:solidFill>
                <a:effectLst/>
                <a:uLnTx/>
                <a:uFillTx/>
                <a:latin typeface="Montserrat Light" panose="00000400000000000000" pitchFamily="2" charset="0"/>
                <a:ea typeface="+mn-ea"/>
                <a:cs typeface="+mn-cs"/>
              </a:rPr>
              <a:t>Confused</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1200" b="1" i="1" u="none" strike="noStrike" kern="0" cap="none" spc="0" normalizeH="0" baseline="0" noProof="0" dirty="0">
                <a:ln>
                  <a:noFill/>
                </a:ln>
                <a:solidFill>
                  <a:prstClr val="black"/>
                </a:solidFill>
                <a:effectLst/>
                <a:uLnTx/>
                <a:uFillTx/>
                <a:latin typeface="Montserrat Light" panose="00000400000000000000" pitchFamily="2" charset="0"/>
                <a:ea typeface="+mn-ea"/>
                <a:cs typeface="+mn-cs"/>
              </a:rPr>
              <a:t>Disoriented</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1200" b="1" i="1" u="none" strike="noStrike" kern="0" cap="none" spc="0" normalizeH="0" baseline="0" noProof="0" dirty="0">
                <a:ln>
                  <a:noFill/>
                </a:ln>
                <a:solidFill>
                  <a:prstClr val="black"/>
                </a:solidFill>
                <a:effectLst/>
                <a:uLnTx/>
                <a:uFillTx/>
                <a:latin typeface="Montserrat Light" panose="00000400000000000000" pitchFamily="2" charset="0"/>
                <a:ea typeface="+mn-ea"/>
                <a:cs typeface="+mn-cs"/>
              </a:rPr>
              <a:t>Frustrated</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1200" b="1" i="1" u="none" strike="noStrike" kern="0" cap="none" spc="0" normalizeH="0" baseline="0" noProof="0" dirty="0">
                <a:ln>
                  <a:noFill/>
                </a:ln>
                <a:solidFill>
                  <a:prstClr val="black"/>
                </a:solidFill>
                <a:effectLst/>
                <a:uLnTx/>
                <a:uFillTx/>
                <a:latin typeface="Montserrat Light" panose="00000400000000000000" pitchFamily="2" charset="0"/>
                <a:ea typeface="+mn-ea"/>
                <a:cs typeface="+mn-cs"/>
              </a:rPr>
              <a:t>Sceptical</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1200" b="1" i="1" u="none" strike="noStrike" kern="0" cap="none" spc="0" normalizeH="0" baseline="0" noProof="0" dirty="0">
                <a:ln>
                  <a:noFill/>
                </a:ln>
                <a:solidFill>
                  <a:prstClr val="black"/>
                </a:solidFill>
                <a:effectLst/>
                <a:uLnTx/>
                <a:uFillTx/>
                <a:latin typeface="Montserrat Light" panose="00000400000000000000" pitchFamily="2" charset="0"/>
                <a:ea typeface="+mn-ea"/>
                <a:cs typeface="+mn-cs"/>
              </a:rPr>
              <a:t>Apathetic</a:t>
            </a:r>
          </a:p>
        </p:txBody>
      </p:sp>
      <p:sp>
        <p:nvSpPr>
          <p:cNvPr id="29" name="Flowchart: Alternate Process 28">
            <a:extLst>
              <a:ext uri="{FF2B5EF4-FFF2-40B4-BE49-F238E27FC236}">
                <a16:creationId xmlns:a16="http://schemas.microsoft.com/office/drawing/2014/main" id="{953B2803-506D-6D59-C0BA-CE83BD6D8E31}"/>
              </a:ext>
            </a:extLst>
          </p:cNvPr>
          <p:cNvSpPr/>
          <p:nvPr/>
        </p:nvSpPr>
        <p:spPr>
          <a:xfrm>
            <a:off x="8753881" y="3793077"/>
            <a:ext cx="2224513" cy="1942656"/>
          </a:xfrm>
          <a:prstGeom prst="flowChartAlternateProcess">
            <a:avLst/>
          </a:prstGeom>
          <a:noFill/>
          <a:ln w="190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1600" b="1" i="0" u="none" strike="noStrike" kern="0" cap="none" spc="0" normalizeH="0" baseline="0" noProof="0" dirty="0">
                <a:ln>
                  <a:noFill/>
                </a:ln>
                <a:solidFill>
                  <a:srgbClr val="007815"/>
                </a:solidFill>
                <a:effectLst/>
                <a:uLnTx/>
                <a:uFillTx/>
                <a:latin typeface="Montserrat Light" panose="00000400000000000000" pitchFamily="2" charset="0"/>
                <a:ea typeface="+mn-ea"/>
                <a:cs typeface="+mn-cs"/>
              </a:rPr>
              <a:t>New Beginnings</a:t>
            </a: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U" sz="1600" b="1" i="0" u="none" strike="noStrike" kern="0" cap="none" spc="0" normalizeH="0" baseline="0" noProof="0" dirty="0">
              <a:ln>
                <a:noFill/>
              </a:ln>
              <a:solidFill>
                <a:srgbClr val="007815"/>
              </a:solidFill>
              <a:effectLst/>
              <a:uLnTx/>
              <a:uFillTx/>
              <a:latin typeface="Montserrat Light" panose="00000400000000000000" pitchFamily="2" charset="0"/>
              <a:ea typeface="+mn-ea"/>
              <a:cs typeface="+mn-cs"/>
            </a:endParaRPr>
          </a:p>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1200" b="1" i="1" u="none" strike="noStrike" kern="0" cap="none" spc="0" normalizeH="0" baseline="0" noProof="0" dirty="0">
                <a:ln>
                  <a:noFill/>
                </a:ln>
                <a:solidFill>
                  <a:prstClr val="black"/>
                </a:solidFill>
                <a:effectLst/>
                <a:uLnTx/>
                <a:uFillTx/>
                <a:latin typeface="Montserrat Light" panose="00000400000000000000" pitchFamily="2" charset="0"/>
                <a:ea typeface="+mn-ea"/>
                <a:cs typeface="+mn-cs"/>
              </a:rPr>
              <a:t>Excited</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1200" b="1" i="1" u="none" strike="noStrike" kern="0" cap="none" spc="0" normalizeH="0" baseline="0" noProof="0" dirty="0">
                <a:ln>
                  <a:noFill/>
                </a:ln>
                <a:solidFill>
                  <a:prstClr val="black"/>
                </a:solidFill>
                <a:effectLst/>
                <a:uLnTx/>
                <a:uFillTx/>
                <a:latin typeface="Montserrat Light" panose="00000400000000000000" pitchFamily="2" charset="0"/>
                <a:ea typeface="+mn-ea"/>
                <a:cs typeface="+mn-cs"/>
              </a:rPr>
              <a:t>Energised</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1200" b="1" i="1" u="none" strike="noStrike" kern="0" cap="none" spc="0" normalizeH="0" baseline="0" noProof="0" dirty="0">
                <a:ln>
                  <a:noFill/>
                </a:ln>
                <a:solidFill>
                  <a:prstClr val="black"/>
                </a:solidFill>
                <a:effectLst/>
                <a:uLnTx/>
                <a:uFillTx/>
                <a:latin typeface="Montserrat Light" panose="00000400000000000000" pitchFamily="2" charset="0"/>
                <a:ea typeface="+mn-ea"/>
                <a:cs typeface="+mn-cs"/>
              </a:rPr>
              <a:t>Committed</a:t>
            </a:r>
          </a:p>
        </p:txBody>
      </p:sp>
      <p:cxnSp>
        <p:nvCxnSpPr>
          <p:cNvPr id="31" name="Straight Arrow Connector 30">
            <a:extLst>
              <a:ext uri="{FF2B5EF4-FFF2-40B4-BE49-F238E27FC236}">
                <a16:creationId xmlns:a16="http://schemas.microsoft.com/office/drawing/2014/main" id="{4FA34C96-E3D2-5BB2-304C-1B9171CC3E27}"/>
              </a:ext>
            </a:extLst>
          </p:cNvPr>
          <p:cNvCxnSpPr>
            <a:cxnSpLocks/>
          </p:cNvCxnSpPr>
          <p:nvPr/>
        </p:nvCxnSpPr>
        <p:spPr>
          <a:xfrm>
            <a:off x="1017810" y="3655026"/>
            <a:ext cx="320040" cy="0"/>
          </a:xfrm>
          <a:prstGeom prst="straightConnector1">
            <a:avLst/>
          </a:prstGeom>
          <a:noFill/>
          <a:ln w="19050" cap="flat" cmpd="sng" algn="ctr">
            <a:solidFill>
              <a:srgbClr val="E97132"/>
            </a:solidFill>
            <a:prstDash val="solid"/>
            <a:miter lim="800000"/>
            <a:tailEnd type="triangle"/>
          </a:ln>
          <a:effectLst/>
        </p:spPr>
      </p:cxnSp>
      <p:sp>
        <p:nvSpPr>
          <p:cNvPr id="39" name="Freeform: Shape 38">
            <a:extLst>
              <a:ext uri="{FF2B5EF4-FFF2-40B4-BE49-F238E27FC236}">
                <a16:creationId xmlns:a16="http://schemas.microsoft.com/office/drawing/2014/main" id="{15D3E786-7B3F-3D2A-6CE6-513B87105226}"/>
              </a:ext>
            </a:extLst>
          </p:cNvPr>
          <p:cNvSpPr/>
          <p:nvPr/>
        </p:nvSpPr>
        <p:spPr>
          <a:xfrm>
            <a:off x="1337850" y="3531653"/>
            <a:ext cx="10210800" cy="3135833"/>
          </a:xfrm>
          <a:custGeom>
            <a:avLst/>
            <a:gdLst>
              <a:gd name="connsiteX0" fmla="*/ 0 w 9317736"/>
              <a:gd name="connsiteY0" fmla="*/ 128016 h 2743200"/>
              <a:gd name="connsiteX1" fmla="*/ 18288 w 9317736"/>
              <a:gd name="connsiteY1" fmla="*/ 429768 h 2743200"/>
              <a:gd name="connsiteX2" fmla="*/ 64008 w 9317736"/>
              <a:gd name="connsiteY2" fmla="*/ 585216 h 2743200"/>
              <a:gd name="connsiteX3" fmla="*/ 320040 w 9317736"/>
              <a:gd name="connsiteY3" fmla="*/ 1069848 h 2743200"/>
              <a:gd name="connsiteX4" fmla="*/ 429768 w 9317736"/>
              <a:gd name="connsiteY4" fmla="*/ 1252728 h 2743200"/>
              <a:gd name="connsiteX5" fmla="*/ 630936 w 9317736"/>
              <a:gd name="connsiteY5" fmla="*/ 1490472 h 2743200"/>
              <a:gd name="connsiteX6" fmla="*/ 932688 w 9317736"/>
              <a:gd name="connsiteY6" fmla="*/ 1773936 h 2743200"/>
              <a:gd name="connsiteX7" fmla="*/ 1408176 w 9317736"/>
              <a:gd name="connsiteY7" fmla="*/ 2093976 h 2743200"/>
              <a:gd name="connsiteX8" fmla="*/ 1965960 w 9317736"/>
              <a:gd name="connsiteY8" fmla="*/ 2368296 h 2743200"/>
              <a:gd name="connsiteX9" fmla="*/ 2834640 w 9317736"/>
              <a:gd name="connsiteY9" fmla="*/ 2596896 h 2743200"/>
              <a:gd name="connsiteX10" fmla="*/ 3474720 w 9317736"/>
              <a:gd name="connsiteY10" fmla="*/ 2679192 h 2743200"/>
              <a:gd name="connsiteX11" fmla="*/ 3913632 w 9317736"/>
              <a:gd name="connsiteY11" fmla="*/ 2697480 h 2743200"/>
              <a:gd name="connsiteX12" fmla="*/ 4709160 w 9317736"/>
              <a:gd name="connsiteY12" fmla="*/ 2743200 h 2743200"/>
              <a:gd name="connsiteX13" fmla="*/ 5934456 w 9317736"/>
              <a:gd name="connsiteY13" fmla="*/ 2715768 h 2743200"/>
              <a:gd name="connsiteX14" fmla="*/ 6455664 w 9317736"/>
              <a:gd name="connsiteY14" fmla="*/ 2670048 h 2743200"/>
              <a:gd name="connsiteX15" fmla="*/ 6675120 w 9317736"/>
              <a:gd name="connsiteY15" fmla="*/ 2642616 h 2743200"/>
              <a:gd name="connsiteX16" fmla="*/ 6931152 w 9317736"/>
              <a:gd name="connsiteY16" fmla="*/ 2578608 h 2743200"/>
              <a:gd name="connsiteX17" fmla="*/ 7415784 w 9317736"/>
              <a:gd name="connsiteY17" fmla="*/ 2450592 h 2743200"/>
              <a:gd name="connsiteX18" fmla="*/ 7964424 w 9317736"/>
              <a:gd name="connsiteY18" fmla="*/ 2103120 h 2743200"/>
              <a:gd name="connsiteX19" fmla="*/ 8165592 w 9317736"/>
              <a:gd name="connsiteY19" fmla="*/ 1929384 h 2743200"/>
              <a:gd name="connsiteX20" fmla="*/ 8247888 w 9317736"/>
              <a:gd name="connsiteY20" fmla="*/ 1837944 h 2743200"/>
              <a:gd name="connsiteX21" fmla="*/ 8604504 w 9317736"/>
              <a:gd name="connsiteY21" fmla="*/ 1472184 h 2743200"/>
              <a:gd name="connsiteX22" fmla="*/ 8723376 w 9317736"/>
              <a:gd name="connsiteY22" fmla="*/ 1344168 h 2743200"/>
              <a:gd name="connsiteX23" fmla="*/ 8988552 w 9317736"/>
              <a:gd name="connsiteY23" fmla="*/ 1014984 h 2743200"/>
              <a:gd name="connsiteX24" fmla="*/ 9144000 w 9317736"/>
              <a:gd name="connsiteY24" fmla="*/ 694944 h 2743200"/>
              <a:gd name="connsiteX25" fmla="*/ 9180576 w 9317736"/>
              <a:gd name="connsiteY25" fmla="*/ 630936 h 2743200"/>
              <a:gd name="connsiteX26" fmla="*/ 9217152 w 9317736"/>
              <a:gd name="connsiteY26" fmla="*/ 502920 h 2743200"/>
              <a:gd name="connsiteX27" fmla="*/ 9253728 w 9317736"/>
              <a:gd name="connsiteY27" fmla="*/ 393192 h 2743200"/>
              <a:gd name="connsiteX28" fmla="*/ 9272016 w 9317736"/>
              <a:gd name="connsiteY28" fmla="*/ 265176 h 2743200"/>
              <a:gd name="connsiteX29" fmla="*/ 9290304 w 9317736"/>
              <a:gd name="connsiteY29" fmla="*/ 201168 h 2743200"/>
              <a:gd name="connsiteX30" fmla="*/ 9317736 w 9317736"/>
              <a:gd name="connsiteY30" fmla="*/ 54864 h 2743200"/>
              <a:gd name="connsiteX31" fmla="*/ 9308592 w 9317736"/>
              <a:gd name="connsiteY31" fmla="*/ 0 h 2743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9317736" h="2743200">
                <a:moveTo>
                  <a:pt x="0" y="128016"/>
                </a:moveTo>
                <a:cubicBezTo>
                  <a:pt x="6096" y="228600"/>
                  <a:pt x="4317" y="329973"/>
                  <a:pt x="18288" y="429768"/>
                </a:cubicBezTo>
                <a:cubicBezTo>
                  <a:pt x="25776" y="483257"/>
                  <a:pt x="45550" y="534457"/>
                  <a:pt x="64008" y="585216"/>
                </a:cubicBezTo>
                <a:cubicBezTo>
                  <a:pt x="124304" y="751031"/>
                  <a:pt x="237399" y="927105"/>
                  <a:pt x="320040" y="1069848"/>
                </a:cubicBezTo>
                <a:cubicBezTo>
                  <a:pt x="355659" y="1131372"/>
                  <a:pt x="383847" y="1198458"/>
                  <a:pt x="429768" y="1252728"/>
                </a:cubicBezTo>
                <a:cubicBezTo>
                  <a:pt x="496824" y="1331976"/>
                  <a:pt x="555273" y="1419395"/>
                  <a:pt x="630936" y="1490472"/>
                </a:cubicBezTo>
                <a:cubicBezTo>
                  <a:pt x="731520" y="1584960"/>
                  <a:pt x="822915" y="1690300"/>
                  <a:pt x="932688" y="1773936"/>
                </a:cubicBezTo>
                <a:cubicBezTo>
                  <a:pt x="1123344" y="1919198"/>
                  <a:pt x="1179392" y="1972124"/>
                  <a:pt x="1408176" y="2093976"/>
                </a:cubicBezTo>
                <a:cubicBezTo>
                  <a:pt x="1591052" y="2191377"/>
                  <a:pt x="1767926" y="2307362"/>
                  <a:pt x="1965960" y="2368296"/>
                </a:cubicBezTo>
                <a:cubicBezTo>
                  <a:pt x="2444640" y="2515582"/>
                  <a:pt x="2379902" y="2511633"/>
                  <a:pt x="2834640" y="2596896"/>
                </a:cubicBezTo>
                <a:cubicBezTo>
                  <a:pt x="3075363" y="2642032"/>
                  <a:pt x="3233607" y="2664308"/>
                  <a:pt x="3474720" y="2679192"/>
                </a:cubicBezTo>
                <a:cubicBezTo>
                  <a:pt x="3620873" y="2688214"/>
                  <a:pt x="3767432" y="2689266"/>
                  <a:pt x="3913632" y="2697480"/>
                </a:cubicBezTo>
                <a:cubicBezTo>
                  <a:pt x="5117250" y="2765099"/>
                  <a:pt x="3391943" y="2685930"/>
                  <a:pt x="4709160" y="2743200"/>
                </a:cubicBezTo>
                <a:cubicBezTo>
                  <a:pt x="5181316" y="2738332"/>
                  <a:pt x="5502476" y="2747937"/>
                  <a:pt x="5934456" y="2715768"/>
                </a:cubicBezTo>
                <a:cubicBezTo>
                  <a:pt x="6108378" y="2702816"/>
                  <a:pt x="6282608" y="2691680"/>
                  <a:pt x="6455664" y="2670048"/>
                </a:cubicBezTo>
                <a:cubicBezTo>
                  <a:pt x="6528816" y="2660904"/>
                  <a:pt x="6602725" y="2656538"/>
                  <a:pt x="6675120" y="2642616"/>
                </a:cubicBezTo>
                <a:cubicBezTo>
                  <a:pt x="6761508" y="2626003"/>
                  <a:pt x="6845311" y="2597848"/>
                  <a:pt x="6931152" y="2578608"/>
                </a:cubicBezTo>
                <a:cubicBezTo>
                  <a:pt x="7123604" y="2535472"/>
                  <a:pt x="7240492" y="2533457"/>
                  <a:pt x="7415784" y="2450592"/>
                </a:cubicBezTo>
                <a:cubicBezTo>
                  <a:pt x="7570115" y="2377636"/>
                  <a:pt x="7832592" y="2216975"/>
                  <a:pt x="7964424" y="2103120"/>
                </a:cubicBezTo>
                <a:cubicBezTo>
                  <a:pt x="8031480" y="2045208"/>
                  <a:pt x="8106320" y="1995241"/>
                  <a:pt x="8165592" y="1929384"/>
                </a:cubicBezTo>
                <a:cubicBezTo>
                  <a:pt x="8193024" y="1898904"/>
                  <a:pt x="8219303" y="1867346"/>
                  <a:pt x="8247888" y="1837944"/>
                </a:cubicBezTo>
                <a:cubicBezTo>
                  <a:pt x="8691625" y="1381529"/>
                  <a:pt x="8323735" y="1774551"/>
                  <a:pt x="8604504" y="1472184"/>
                </a:cubicBezTo>
                <a:cubicBezTo>
                  <a:pt x="8644128" y="1429512"/>
                  <a:pt x="8685922" y="1388756"/>
                  <a:pt x="8723376" y="1344168"/>
                </a:cubicBezTo>
                <a:cubicBezTo>
                  <a:pt x="8752895" y="1309026"/>
                  <a:pt x="8935673" y="1102234"/>
                  <a:pt x="8988552" y="1014984"/>
                </a:cubicBezTo>
                <a:cubicBezTo>
                  <a:pt x="9163817" y="725796"/>
                  <a:pt x="9045733" y="913314"/>
                  <a:pt x="9144000" y="694944"/>
                </a:cubicBezTo>
                <a:cubicBezTo>
                  <a:pt x="9154084" y="672535"/>
                  <a:pt x="9171828" y="653900"/>
                  <a:pt x="9180576" y="630936"/>
                </a:cubicBezTo>
                <a:cubicBezTo>
                  <a:pt x="9196375" y="589464"/>
                  <a:pt x="9204101" y="545337"/>
                  <a:pt x="9217152" y="502920"/>
                </a:cubicBezTo>
                <a:cubicBezTo>
                  <a:pt x="9228490" y="466070"/>
                  <a:pt x="9242849" y="430180"/>
                  <a:pt x="9253728" y="393192"/>
                </a:cubicBezTo>
                <a:cubicBezTo>
                  <a:pt x="9267836" y="345225"/>
                  <a:pt x="9261953" y="318844"/>
                  <a:pt x="9272016" y="265176"/>
                </a:cubicBezTo>
                <a:cubicBezTo>
                  <a:pt x="9276105" y="243366"/>
                  <a:pt x="9285590" y="222851"/>
                  <a:pt x="9290304" y="201168"/>
                </a:cubicBezTo>
                <a:cubicBezTo>
                  <a:pt x="9300844" y="152683"/>
                  <a:pt x="9308592" y="103632"/>
                  <a:pt x="9317736" y="54864"/>
                </a:cubicBezTo>
                <a:lnTo>
                  <a:pt x="9308592" y="0"/>
                </a:lnTo>
              </a:path>
            </a:pathLst>
          </a:custGeom>
          <a:noFill/>
          <a:ln w="19050" cap="flat" cmpd="sng" algn="ctr">
            <a:solidFill>
              <a:srgbClr val="FF9999"/>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
        <p:nvSpPr>
          <p:cNvPr id="4" name="TextBox 3">
            <a:extLst>
              <a:ext uri="{FF2B5EF4-FFF2-40B4-BE49-F238E27FC236}">
                <a16:creationId xmlns:a16="http://schemas.microsoft.com/office/drawing/2014/main" id="{06DCB02B-1A3A-BCFC-31F3-5F61B509C81A}"/>
              </a:ext>
            </a:extLst>
          </p:cNvPr>
          <p:cNvSpPr txBox="1"/>
          <p:nvPr/>
        </p:nvSpPr>
        <p:spPr>
          <a:xfrm>
            <a:off x="908256" y="2270595"/>
            <a:ext cx="11132945"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dirty="0">
                <a:solidFill>
                  <a:srgbClr val="007815"/>
                </a:solidFill>
                <a:ea typeface="Calibri"/>
                <a:cs typeface="Calibri"/>
              </a:rPr>
              <a:t>Emotions are normal during change.  Anticipate them, deal with them and monitor them as your change unfolds.</a:t>
            </a:r>
          </a:p>
        </p:txBody>
      </p:sp>
    </p:spTree>
    <p:extLst>
      <p:ext uri="{BB962C8B-B14F-4D97-AF65-F5344CB8AC3E}">
        <p14:creationId xmlns:p14="http://schemas.microsoft.com/office/powerpoint/2010/main" val="99462463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CFCFC"/>
        </a:solidFill>
        <a:effectLst/>
      </p:bgPr>
    </p:bg>
    <p:spTree>
      <p:nvGrpSpPr>
        <p:cNvPr id="1" name="">
          <a:extLst>
            <a:ext uri="{FF2B5EF4-FFF2-40B4-BE49-F238E27FC236}">
              <a16:creationId xmlns:a16="http://schemas.microsoft.com/office/drawing/2014/main" id="{3DC58A76-A562-470B-ECF6-1BAD4B5C8D34}"/>
            </a:ext>
          </a:extLst>
        </p:cNvPr>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D217CE24-BBF3-C34D-1953-B9AE9373B94E}"/>
              </a:ext>
            </a:extLst>
          </p:cNvPr>
          <p:cNvGraphicFramePr>
            <a:graphicFrameLocks noChangeAspect="1"/>
          </p:cNvGraphicFramePr>
          <p:nvPr>
            <p:custDataLst>
              <p:tags r:id="rId1"/>
            </p:custDataLst>
          </p:nvPr>
        </p:nvGraphicFramePr>
        <p:xfrm>
          <a:off x="912087" y="-1471676"/>
          <a:ext cx="2496" cy="2496"/>
        </p:xfrm>
        <a:graphic>
          <a:graphicData uri="http://schemas.openxmlformats.org/presentationml/2006/ole">
            <mc:AlternateContent xmlns:mc="http://schemas.openxmlformats.org/markup-compatibility/2006">
              <mc:Choice xmlns:v="urn:schemas-microsoft-com:vml" Requires="v">
                <p:oleObj name="think-cell Slide" r:id="rId4" imgW="500" imgH="501" progId="TCLayout.ActiveDocument.1">
                  <p:embed/>
                </p:oleObj>
              </mc:Choice>
              <mc:Fallback>
                <p:oleObj name="think-cell Slide" r:id="rId4" imgW="500" imgH="501" progId="TCLayout.ActiveDocument.1">
                  <p:embed/>
                  <p:pic>
                    <p:nvPicPr>
                      <p:cNvPr id="2" name="think-cell data - do not delete" hidden="1">
                        <a:extLst>
                          <a:ext uri="{FF2B5EF4-FFF2-40B4-BE49-F238E27FC236}">
                            <a16:creationId xmlns:a16="http://schemas.microsoft.com/office/drawing/2014/main" id="{D217CE24-BBF3-C34D-1953-B9AE9373B94E}"/>
                          </a:ext>
                        </a:extLst>
                      </p:cNvPr>
                      <p:cNvPicPr/>
                      <p:nvPr/>
                    </p:nvPicPr>
                    <p:blipFill>
                      <a:blip r:embed="rId5"/>
                      <a:stretch>
                        <a:fillRect/>
                      </a:stretch>
                    </p:blipFill>
                    <p:spPr>
                      <a:xfrm>
                        <a:off x="912087" y="-1471676"/>
                        <a:ext cx="2496" cy="2496"/>
                      </a:xfrm>
                      <a:prstGeom prst="rect">
                        <a:avLst/>
                      </a:prstGeom>
                    </p:spPr>
                  </p:pic>
                </p:oleObj>
              </mc:Fallback>
            </mc:AlternateContent>
          </a:graphicData>
        </a:graphic>
      </p:graphicFrame>
      <p:sp>
        <p:nvSpPr>
          <p:cNvPr id="6" name="Slide Number Placeholder 5">
            <a:extLst>
              <a:ext uri="{FF2B5EF4-FFF2-40B4-BE49-F238E27FC236}">
                <a16:creationId xmlns:a16="http://schemas.microsoft.com/office/drawing/2014/main" id="{8BFD3CEF-8D27-3AE3-319C-3CD1655B707C}"/>
              </a:ext>
            </a:extLst>
          </p:cNvPr>
          <p:cNvSpPr>
            <a:spLocks noGrp="1"/>
          </p:cNvSpPr>
          <p:nvPr>
            <p:ph type="sldNum" sz="quarter" idx="12"/>
          </p:nvPr>
        </p:nvSpPr>
        <p:spPr>
          <a:xfrm>
            <a:off x="8985250" y="8005894"/>
            <a:ext cx="2548555" cy="430731"/>
          </a:xfrm>
        </p:spPr>
        <p:txBody>
          <a:bodyPr/>
          <a:lstStyle/>
          <a:p>
            <a:pPr marL="0" marR="0" lvl="0" indent="0" algn="r" defTabSz="871952" rtl="0" eaLnBrk="1" fontAlgn="auto" latinLnBrk="0" hangingPunct="1">
              <a:lnSpc>
                <a:spcPct val="100000"/>
              </a:lnSpc>
              <a:spcBef>
                <a:spcPts val="0"/>
              </a:spcBef>
              <a:spcAft>
                <a:spcPts val="0"/>
              </a:spcAft>
              <a:buClrTx/>
              <a:buSzTx/>
              <a:buFontTx/>
              <a:buNone/>
              <a:tabLst/>
              <a:defRPr/>
            </a:pPr>
            <a:r>
              <a:rPr kumimoji="0" lang="en-US" sz="1258" b="0" i="0" u="none" strike="noStrike" kern="1200" cap="none" spc="0" normalizeH="0" baseline="0" noProof="0" dirty="0">
                <a:ln>
                  <a:noFill/>
                </a:ln>
                <a:solidFill>
                  <a:srgbClr val="007815"/>
                </a:solidFill>
                <a:effectLst/>
                <a:uLnTx/>
                <a:uFillTx/>
                <a:latin typeface="Montserrat Light" panose="00000400000000000000" pitchFamily="2" charset="0"/>
                <a:ea typeface="+mn-ea"/>
                <a:cs typeface="+mn-cs"/>
              </a:rPr>
              <a:t>Page </a:t>
            </a:r>
            <a:r>
              <a:rPr lang="en-US" sz="1258" dirty="0">
                <a:solidFill>
                  <a:srgbClr val="007815"/>
                </a:solidFill>
                <a:latin typeface="Montserrat Light" panose="00000400000000000000" pitchFamily="2" charset="0"/>
              </a:rPr>
              <a:t>3</a:t>
            </a:r>
            <a:r>
              <a:rPr kumimoji="0" lang="en-US" sz="1258" b="0" i="0" u="none" strike="noStrike" kern="1200" cap="none" spc="0" normalizeH="0" baseline="0" noProof="0" dirty="0">
                <a:ln>
                  <a:noFill/>
                </a:ln>
                <a:solidFill>
                  <a:srgbClr val="007815"/>
                </a:solidFill>
                <a:effectLst/>
                <a:uLnTx/>
                <a:uFillTx/>
                <a:latin typeface="Montserrat Light" panose="00000400000000000000" pitchFamily="2" charset="0"/>
                <a:ea typeface="+mn-ea"/>
                <a:cs typeface="+mn-cs"/>
              </a:rPr>
              <a:t> of 3</a:t>
            </a:r>
          </a:p>
        </p:txBody>
      </p:sp>
      <p:pic>
        <p:nvPicPr>
          <p:cNvPr id="8" name="Picture 7" descr="Purple and purple letters on a black background&#10;&#10;Description automatically generated">
            <a:extLst>
              <a:ext uri="{FF2B5EF4-FFF2-40B4-BE49-F238E27FC236}">
                <a16:creationId xmlns:a16="http://schemas.microsoft.com/office/drawing/2014/main" id="{7AC6ACCB-1288-7E8D-49B4-C1A7C57BC691}"/>
              </a:ext>
            </a:extLst>
          </p:cNvPr>
          <p:cNvPicPr>
            <a:picLocks noChangeAspect="1"/>
          </p:cNvPicPr>
          <p:nvPr/>
        </p:nvPicPr>
        <p:blipFill>
          <a:blip r:embed="rId6"/>
          <a:stretch>
            <a:fillRect/>
          </a:stretch>
        </p:blipFill>
        <p:spPr>
          <a:xfrm>
            <a:off x="808242" y="933042"/>
            <a:ext cx="2455764" cy="370826"/>
          </a:xfrm>
          <a:prstGeom prst="rect">
            <a:avLst/>
          </a:prstGeom>
        </p:spPr>
      </p:pic>
      <p:cxnSp>
        <p:nvCxnSpPr>
          <p:cNvPr id="14" name="Straight Connector 13">
            <a:extLst>
              <a:ext uri="{FF2B5EF4-FFF2-40B4-BE49-F238E27FC236}">
                <a16:creationId xmlns:a16="http://schemas.microsoft.com/office/drawing/2014/main" id="{BF732DA9-C203-960D-15B6-73A23E5AB066}"/>
              </a:ext>
            </a:extLst>
          </p:cNvPr>
          <p:cNvCxnSpPr>
            <a:cxnSpLocks/>
          </p:cNvCxnSpPr>
          <p:nvPr/>
        </p:nvCxnSpPr>
        <p:spPr>
          <a:xfrm>
            <a:off x="0" y="7953107"/>
            <a:ext cx="12599988" cy="0"/>
          </a:xfrm>
          <a:prstGeom prst="line">
            <a:avLst/>
          </a:prstGeom>
          <a:ln w="38100">
            <a:solidFill>
              <a:srgbClr val="007815"/>
            </a:solidFill>
          </a:ln>
        </p:spPr>
        <p:style>
          <a:lnRef idx="1">
            <a:schemeClr val="accent1"/>
          </a:lnRef>
          <a:fillRef idx="0">
            <a:schemeClr val="accent1"/>
          </a:fillRef>
          <a:effectRef idx="0">
            <a:schemeClr val="accent1"/>
          </a:effectRef>
          <a:fontRef idx="minor">
            <a:schemeClr val="tx1"/>
          </a:fontRef>
        </p:style>
      </p:cxnSp>
      <p:graphicFrame>
        <p:nvGraphicFramePr>
          <p:cNvPr id="17" name="Table 16">
            <a:extLst>
              <a:ext uri="{FF2B5EF4-FFF2-40B4-BE49-F238E27FC236}">
                <a16:creationId xmlns:a16="http://schemas.microsoft.com/office/drawing/2014/main" id="{7CFD989E-DEC0-C5C3-6213-599419AC1748}"/>
              </a:ext>
            </a:extLst>
          </p:cNvPr>
          <p:cNvGraphicFramePr>
            <a:graphicFrameLocks noGrp="1"/>
          </p:cNvGraphicFramePr>
          <p:nvPr/>
        </p:nvGraphicFramePr>
        <p:xfrm>
          <a:off x="203996" y="344047"/>
          <a:ext cx="12191999" cy="447962"/>
        </p:xfrm>
        <a:graphic>
          <a:graphicData uri="http://schemas.openxmlformats.org/drawingml/2006/table">
            <a:tbl>
              <a:tblPr firstRow="1" bandRow="1">
                <a:tableStyleId>{5940675A-B579-460E-94D1-54222C63F5DA}</a:tableStyleId>
              </a:tblPr>
              <a:tblGrid>
                <a:gridCol w="5526918">
                  <a:extLst>
                    <a:ext uri="{9D8B030D-6E8A-4147-A177-3AD203B41FA5}">
                      <a16:colId xmlns:a16="http://schemas.microsoft.com/office/drawing/2014/main" val="2654935847"/>
                    </a:ext>
                  </a:extLst>
                </a:gridCol>
                <a:gridCol w="4981498">
                  <a:extLst>
                    <a:ext uri="{9D8B030D-6E8A-4147-A177-3AD203B41FA5}">
                      <a16:colId xmlns:a16="http://schemas.microsoft.com/office/drawing/2014/main" val="2219345220"/>
                    </a:ext>
                  </a:extLst>
                </a:gridCol>
                <a:gridCol w="909033">
                  <a:extLst>
                    <a:ext uri="{9D8B030D-6E8A-4147-A177-3AD203B41FA5}">
                      <a16:colId xmlns:a16="http://schemas.microsoft.com/office/drawing/2014/main" val="3997995227"/>
                    </a:ext>
                  </a:extLst>
                </a:gridCol>
                <a:gridCol w="774550">
                  <a:extLst>
                    <a:ext uri="{9D8B030D-6E8A-4147-A177-3AD203B41FA5}">
                      <a16:colId xmlns:a16="http://schemas.microsoft.com/office/drawing/2014/main" val="411601765"/>
                    </a:ext>
                  </a:extLst>
                </a:gridCol>
              </a:tblGrid>
              <a:tr h="436118">
                <a:tc>
                  <a:txBody>
                    <a:bodyPr/>
                    <a:lstStyle/>
                    <a:p>
                      <a:r>
                        <a:rPr lang="en-GB" sz="1200" i="1" dirty="0">
                          <a:solidFill>
                            <a:srgbClr val="007815"/>
                          </a:solidFill>
                        </a:rPr>
                        <a:t>Authorised Use ONLY. Requires a current paid up membership to </a:t>
                      </a:r>
                      <a:r>
                        <a:rPr lang="en-GB" sz="1200" i="1" dirty="0">
                          <a:hlinkClick r:id="rId7"/>
                        </a:rPr>
                        <a:t>www.codesign4all.com</a:t>
                      </a:r>
                      <a:endParaRPr lang="en-GB" sz="1200" i="1" dirty="0"/>
                    </a:p>
                  </a:txBody>
                  <a:tcPr marL="82201" marR="82201" marT="41101" marB="4110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200" dirty="0">
                          <a:solidFill>
                            <a:srgbClr val="007815"/>
                          </a:solidFill>
                        </a:rPr>
                        <a:t>Tool ID 4D1101 – Bridges Change Model</a:t>
                      </a:r>
                      <a:endParaRPr lang="en-GB" sz="1200" i="1" dirty="0">
                        <a:solidFill>
                          <a:srgbClr val="007815"/>
                        </a:solidFill>
                      </a:endParaRPr>
                    </a:p>
                  </a:txBody>
                  <a:tcPr marL="82201" marR="82201" marT="41101" marB="4110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200" dirty="0">
                          <a:solidFill>
                            <a:srgbClr val="007815"/>
                          </a:solidFill>
                        </a:rPr>
                        <a:t>Version 1.0</a:t>
                      </a:r>
                    </a:p>
                  </a:txBody>
                  <a:tcPr marL="82201" marR="82201" marT="41101" marB="4110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200" dirty="0">
                          <a:solidFill>
                            <a:srgbClr val="007815"/>
                          </a:solidFill>
                        </a:rPr>
                        <a:t>Mar’25</a:t>
                      </a:r>
                    </a:p>
                  </a:txBody>
                  <a:tcPr marL="82201" marR="82201" marT="41101" marB="4110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62305329"/>
                  </a:ext>
                </a:extLst>
              </a:tr>
            </a:tbl>
          </a:graphicData>
        </a:graphic>
      </p:graphicFrame>
      <p:pic>
        <p:nvPicPr>
          <p:cNvPr id="19" name="Picture 18" descr="A clock with rainbow colored lines&#10;&#10;Description automatically generated">
            <a:extLst>
              <a:ext uri="{FF2B5EF4-FFF2-40B4-BE49-F238E27FC236}">
                <a16:creationId xmlns:a16="http://schemas.microsoft.com/office/drawing/2014/main" id="{D03B4854-0DFC-EA39-A462-2433EE59FA1B}"/>
              </a:ext>
            </a:extLst>
          </p:cNvPr>
          <p:cNvPicPr>
            <a:picLocks noChangeAspect="1"/>
          </p:cNvPicPr>
          <p:nvPr/>
        </p:nvPicPr>
        <p:blipFill>
          <a:blip r:embed="rId8"/>
          <a:stretch>
            <a:fillRect/>
          </a:stretch>
        </p:blipFill>
        <p:spPr>
          <a:xfrm>
            <a:off x="852032" y="8050331"/>
            <a:ext cx="416968" cy="416968"/>
          </a:xfrm>
          <a:prstGeom prst="rect">
            <a:avLst/>
          </a:prstGeom>
        </p:spPr>
      </p:pic>
      <p:sp>
        <p:nvSpPr>
          <p:cNvPr id="20" name="TextBox 19">
            <a:extLst>
              <a:ext uri="{FF2B5EF4-FFF2-40B4-BE49-F238E27FC236}">
                <a16:creationId xmlns:a16="http://schemas.microsoft.com/office/drawing/2014/main" id="{FEED525D-5A59-581B-C56C-67D411606267}"/>
              </a:ext>
            </a:extLst>
          </p:cNvPr>
          <p:cNvSpPr txBox="1"/>
          <p:nvPr/>
        </p:nvSpPr>
        <p:spPr>
          <a:xfrm>
            <a:off x="1269000" y="8023637"/>
            <a:ext cx="2942332" cy="476498"/>
          </a:xfrm>
          <a:prstGeom prst="rect">
            <a:avLst/>
          </a:prstGeom>
          <a:noFill/>
        </p:spPr>
        <p:txBody>
          <a:bodyPr wrap="square" rtlCol="0">
            <a:spAutoFit/>
          </a:bodyPr>
          <a:lstStyle/>
          <a:p>
            <a:pPr marL="0" marR="0" lvl="0" indent="0" algn="l" defTabSz="871952" rtl="0" eaLnBrk="1" fontAlgn="auto" latinLnBrk="0" hangingPunct="1">
              <a:lnSpc>
                <a:spcPct val="100000"/>
              </a:lnSpc>
              <a:spcBef>
                <a:spcPts val="0"/>
              </a:spcBef>
              <a:spcAft>
                <a:spcPts val="0"/>
              </a:spcAft>
              <a:buClrTx/>
              <a:buSzTx/>
              <a:buFontTx/>
              <a:buNone/>
              <a:tabLst/>
              <a:defRPr/>
            </a:pPr>
            <a:r>
              <a:rPr kumimoji="0" lang="en-GB" sz="1258" b="0" i="0" u="none" strike="noStrike" kern="1200" cap="none" spc="0" normalizeH="0" baseline="0" noProof="0" dirty="0">
                <a:ln>
                  <a:noFill/>
                </a:ln>
                <a:solidFill>
                  <a:srgbClr val="007815"/>
                </a:solidFill>
                <a:effectLst/>
                <a:uLnTx/>
                <a:uFillTx/>
                <a:latin typeface="Montserrat Light" panose="00000400000000000000" pitchFamily="2" charset="0"/>
                <a:ea typeface="+mn-ea"/>
                <a:cs typeface="+mn-cs"/>
              </a:rPr>
              <a:t>Co.Design4All Pty Ltd</a:t>
            </a:r>
          </a:p>
          <a:p>
            <a:pPr marL="0" marR="0" lvl="0" indent="0" algn="l" defTabSz="871952" rtl="0" eaLnBrk="1" fontAlgn="auto" latinLnBrk="0" hangingPunct="1">
              <a:lnSpc>
                <a:spcPct val="100000"/>
              </a:lnSpc>
              <a:spcBef>
                <a:spcPts val="0"/>
              </a:spcBef>
              <a:spcAft>
                <a:spcPts val="0"/>
              </a:spcAft>
              <a:buClrTx/>
              <a:buSzTx/>
              <a:buFontTx/>
              <a:buNone/>
              <a:tabLst/>
              <a:defRPr/>
            </a:pPr>
            <a:r>
              <a:rPr kumimoji="0" lang="en-GB" sz="1258" b="0" i="0" u="none" strike="noStrike" kern="1200" cap="none" spc="0" normalizeH="0" baseline="0" noProof="0" dirty="0">
                <a:ln>
                  <a:noFill/>
                </a:ln>
                <a:solidFill>
                  <a:srgbClr val="007815"/>
                </a:solidFill>
                <a:effectLst/>
                <a:uLnTx/>
                <a:uFillTx/>
                <a:latin typeface="Montserrat Light" panose="00000400000000000000" pitchFamily="2" charset="0"/>
                <a:ea typeface="+mn-ea"/>
                <a:cs typeface="+mn-cs"/>
              </a:rPr>
              <a:t>All Rights Reserved. </a:t>
            </a:r>
          </a:p>
        </p:txBody>
      </p:sp>
      <p:sp>
        <p:nvSpPr>
          <p:cNvPr id="21" name="TextBox 20">
            <a:extLst>
              <a:ext uri="{FF2B5EF4-FFF2-40B4-BE49-F238E27FC236}">
                <a16:creationId xmlns:a16="http://schemas.microsoft.com/office/drawing/2014/main" id="{01A6F9F1-89A4-EBF8-9C77-0D161E22156B}"/>
              </a:ext>
            </a:extLst>
          </p:cNvPr>
          <p:cNvSpPr txBox="1"/>
          <p:nvPr/>
        </p:nvSpPr>
        <p:spPr>
          <a:xfrm>
            <a:off x="4251030" y="8120474"/>
            <a:ext cx="4059559" cy="476498"/>
          </a:xfrm>
          <a:prstGeom prst="rect">
            <a:avLst/>
          </a:prstGeom>
          <a:noFill/>
        </p:spPr>
        <p:txBody>
          <a:bodyPr wrap="square" rtlCol="0">
            <a:spAutoFit/>
          </a:bodyPr>
          <a:lstStyle/>
          <a:p>
            <a:pPr marL="0" marR="0" lvl="0" indent="0" algn="ctr" defTabSz="871952" rtl="0" eaLnBrk="1" fontAlgn="auto" latinLnBrk="0" hangingPunct="1">
              <a:lnSpc>
                <a:spcPct val="100000"/>
              </a:lnSpc>
              <a:spcBef>
                <a:spcPts val="0"/>
              </a:spcBef>
              <a:spcAft>
                <a:spcPts val="0"/>
              </a:spcAft>
              <a:buClrTx/>
              <a:buSzTx/>
              <a:buFontTx/>
              <a:buNone/>
              <a:tabLst/>
              <a:defRPr/>
            </a:pPr>
            <a:r>
              <a:rPr kumimoji="0" lang="en-GB" sz="1258"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hlinkClick r:id="rId9"/>
              </a:rPr>
              <a:t>hello@codesign4all.com</a:t>
            </a:r>
            <a:r>
              <a:rPr kumimoji="0" lang="en-GB" sz="1258"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rPr>
              <a:t>                   </a:t>
            </a:r>
            <a:r>
              <a:rPr kumimoji="0" lang="en-GB" sz="1258"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hlinkClick r:id="rId7"/>
              </a:rPr>
              <a:t>www.codesign4all.com</a:t>
            </a:r>
            <a:r>
              <a:rPr kumimoji="0" lang="en-GB" sz="1258"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rPr>
              <a:t> </a:t>
            </a:r>
          </a:p>
        </p:txBody>
      </p:sp>
      <p:cxnSp>
        <p:nvCxnSpPr>
          <p:cNvPr id="13" name="Straight Connector 12">
            <a:extLst>
              <a:ext uri="{FF2B5EF4-FFF2-40B4-BE49-F238E27FC236}">
                <a16:creationId xmlns:a16="http://schemas.microsoft.com/office/drawing/2014/main" id="{F12CC754-C0FA-7E6E-40E4-63E6598A11BD}"/>
              </a:ext>
            </a:extLst>
          </p:cNvPr>
          <p:cNvCxnSpPr>
            <a:cxnSpLocks/>
          </p:cNvCxnSpPr>
          <p:nvPr/>
        </p:nvCxnSpPr>
        <p:spPr>
          <a:xfrm>
            <a:off x="211756" y="835964"/>
            <a:ext cx="12192000" cy="0"/>
          </a:xfrm>
          <a:prstGeom prst="line">
            <a:avLst/>
          </a:prstGeom>
          <a:ln w="38100">
            <a:solidFill>
              <a:srgbClr val="007815"/>
            </a:solidFill>
          </a:ln>
        </p:spPr>
        <p:style>
          <a:lnRef idx="1">
            <a:schemeClr val="accent1"/>
          </a:lnRef>
          <a:fillRef idx="0">
            <a:schemeClr val="accent1"/>
          </a:fillRef>
          <a:effectRef idx="0">
            <a:schemeClr val="accent1"/>
          </a:effectRef>
          <a:fontRef idx="minor">
            <a:schemeClr val="tx1"/>
          </a:fontRef>
        </p:style>
      </p:cxnSp>
      <p:sp>
        <p:nvSpPr>
          <p:cNvPr id="3" name="Rectangle 2">
            <a:extLst>
              <a:ext uri="{FF2B5EF4-FFF2-40B4-BE49-F238E27FC236}">
                <a16:creationId xmlns:a16="http://schemas.microsoft.com/office/drawing/2014/main" id="{C3D47789-9BE9-4CD9-CFAA-B29CBD1AC0EA}"/>
              </a:ext>
            </a:extLst>
          </p:cNvPr>
          <p:cNvSpPr/>
          <p:nvPr/>
        </p:nvSpPr>
        <p:spPr>
          <a:xfrm>
            <a:off x="0" y="1728829"/>
            <a:ext cx="12599988" cy="523221"/>
          </a:xfrm>
          <a:prstGeom prst="rect">
            <a:avLst/>
          </a:prstGeom>
          <a:solidFill>
            <a:srgbClr val="007815"/>
          </a:solidFill>
          <a:ln w="12700" cap="flat" cmpd="sng" algn="ctr">
            <a:solidFill>
              <a:srgbClr val="4472C4">
                <a:shade val="15000"/>
              </a:srgbClr>
            </a:solidFill>
            <a:prstDash val="solid"/>
            <a:miter lim="800000"/>
          </a:ln>
          <a:effectLst/>
        </p:spPr>
        <p:txBody>
          <a:bodyPr rtlCol="0" anchor="ctr"/>
          <a:lstStyle/>
          <a:p>
            <a:pPr marL="0" marR="0" lvl="0" indent="0" algn="ctr" defTabSz="1180239" eaLnBrk="1" fontAlgn="auto" latinLnBrk="0" hangingPunct="1">
              <a:lnSpc>
                <a:spcPct val="100000"/>
              </a:lnSpc>
              <a:spcBef>
                <a:spcPts val="0"/>
              </a:spcBef>
              <a:spcAft>
                <a:spcPts val="0"/>
              </a:spcAft>
              <a:buClrTx/>
              <a:buSzTx/>
              <a:buFontTx/>
              <a:buNone/>
              <a:tabLst/>
              <a:defRPr/>
            </a:pPr>
            <a:endParaRPr kumimoji="0" lang="en-AU" sz="2586" b="0" i="0" u="none" strike="noStrike" kern="0" cap="none" spc="0" normalizeH="0" baseline="0" noProof="0">
              <a:ln>
                <a:noFill/>
              </a:ln>
              <a:solidFill>
                <a:prstClr val="white"/>
              </a:solidFill>
              <a:effectLst/>
              <a:uLnTx/>
              <a:uFillTx/>
            </a:endParaRPr>
          </a:p>
        </p:txBody>
      </p:sp>
      <p:sp>
        <p:nvSpPr>
          <p:cNvPr id="7" name="TextBox 6">
            <a:extLst>
              <a:ext uri="{FF2B5EF4-FFF2-40B4-BE49-F238E27FC236}">
                <a16:creationId xmlns:a16="http://schemas.microsoft.com/office/drawing/2014/main" id="{3CC1A19C-CA1A-BC2D-375F-E77F8B416795}"/>
              </a:ext>
            </a:extLst>
          </p:cNvPr>
          <p:cNvSpPr txBox="1"/>
          <p:nvPr/>
        </p:nvSpPr>
        <p:spPr>
          <a:xfrm>
            <a:off x="1175582" y="1732985"/>
            <a:ext cx="9282139" cy="523220"/>
          </a:xfrm>
          <a:prstGeom prst="rect">
            <a:avLst/>
          </a:prstGeom>
          <a:noFill/>
        </p:spPr>
        <p:txBody>
          <a:bodyPr wrap="square">
            <a:spAutoFit/>
          </a:bodyPr>
          <a:lstStyle/>
          <a:p>
            <a:pPr algn="ctr" defTabSz="1180239"/>
            <a:r>
              <a:rPr lang="en-US" sz="2800" b="1" dirty="0">
                <a:solidFill>
                  <a:prstClr val="white"/>
                </a:solidFill>
                <a:latin typeface="Montserrat Light" panose="00000400000000000000" pitchFamily="2" charset="0"/>
              </a:rPr>
              <a:t>Bridges Change Model </a:t>
            </a:r>
          </a:p>
        </p:txBody>
      </p:sp>
      <p:sp>
        <p:nvSpPr>
          <p:cNvPr id="4" name="TextBox 3">
            <a:extLst>
              <a:ext uri="{FF2B5EF4-FFF2-40B4-BE49-F238E27FC236}">
                <a16:creationId xmlns:a16="http://schemas.microsoft.com/office/drawing/2014/main" id="{75077A79-C4DB-95E9-B26C-AE958670886D}"/>
              </a:ext>
            </a:extLst>
          </p:cNvPr>
          <p:cNvSpPr txBox="1"/>
          <p:nvPr/>
        </p:nvSpPr>
        <p:spPr>
          <a:xfrm>
            <a:off x="945754" y="2550565"/>
            <a:ext cx="10801193" cy="307777"/>
          </a:xfrm>
          <a:prstGeom prst="rect">
            <a:avLst/>
          </a:prstGeom>
          <a:noFill/>
        </p:spPr>
        <p:txBody>
          <a:bodyPr wrap="square" lIns="91440" tIns="45720" rIns="91440" bIns="45720" anchor="t">
            <a:spAutoFit/>
          </a:bodyPr>
          <a:lstStyle/>
          <a:p>
            <a:pPr algn="ctr" defTabSz="914400">
              <a:defRPr/>
            </a:pPr>
            <a:r>
              <a:rPr lang="en-US" sz="1400" b="1" dirty="0">
                <a:solidFill>
                  <a:srgbClr val="007815"/>
                </a:solidFill>
                <a:latin typeface="Montserrat Light" panose="00000400000000000000" pitchFamily="2" charset="0"/>
              </a:rPr>
              <a:t>Tactics gleaned from Managing Transitions can be applied to an existing Change Management model</a:t>
            </a:r>
            <a:endParaRPr lang="en-GB" sz="1400" b="1" dirty="0">
              <a:solidFill>
                <a:srgbClr val="007815"/>
              </a:solidFill>
              <a:latin typeface="Montserrat Light" panose="00000400000000000000" pitchFamily="2" charset="0"/>
            </a:endParaRPr>
          </a:p>
        </p:txBody>
      </p:sp>
      <p:sp>
        <p:nvSpPr>
          <p:cNvPr id="12" name="Flowchart: Alternate Process 11">
            <a:extLst>
              <a:ext uri="{FF2B5EF4-FFF2-40B4-BE49-F238E27FC236}">
                <a16:creationId xmlns:a16="http://schemas.microsoft.com/office/drawing/2014/main" id="{31FD8D28-FBFC-A48B-DAAA-13CF1713C77F}"/>
              </a:ext>
            </a:extLst>
          </p:cNvPr>
          <p:cNvSpPr/>
          <p:nvPr/>
        </p:nvSpPr>
        <p:spPr>
          <a:xfrm>
            <a:off x="1175582" y="3157081"/>
            <a:ext cx="2224513" cy="706692"/>
          </a:xfrm>
          <a:prstGeom prst="flowChartAlternateProcess">
            <a:avLst/>
          </a:prstGeom>
          <a:solidFill>
            <a:sysClr val="window" lastClr="FFFFFF">
              <a:lumMod val="95000"/>
            </a:sysClr>
          </a:solidFill>
          <a:ln w="190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1200" b="1" i="1" u="none" strike="noStrike" kern="0" cap="none" spc="0" normalizeH="0" baseline="0" noProof="0" dirty="0">
                <a:ln>
                  <a:noFill/>
                </a:ln>
                <a:solidFill>
                  <a:prstClr val="black"/>
                </a:solidFill>
                <a:effectLst/>
                <a:uLnTx/>
                <a:uFillTx/>
                <a:latin typeface="Montserrat Light" panose="00000400000000000000" pitchFamily="2" charset="0"/>
                <a:ea typeface="+mn-ea"/>
                <a:cs typeface="+mn-cs"/>
              </a:rPr>
              <a:t>Audit the Transition Readiness</a:t>
            </a:r>
          </a:p>
        </p:txBody>
      </p:sp>
      <p:sp>
        <p:nvSpPr>
          <p:cNvPr id="5" name="Flowchart: Alternate Process 4">
            <a:extLst>
              <a:ext uri="{FF2B5EF4-FFF2-40B4-BE49-F238E27FC236}">
                <a16:creationId xmlns:a16="http://schemas.microsoft.com/office/drawing/2014/main" id="{43059331-C9B7-4EF5-AD7A-17439BBC89AE}"/>
              </a:ext>
            </a:extLst>
          </p:cNvPr>
          <p:cNvSpPr/>
          <p:nvPr/>
        </p:nvSpPr>
        <p:spPr>
          <a:xfrm>
            <a:off x="4037179" y="3157081"/>
            <a:ext cx="2396306" cy="706692"/>
          </a:xfrm>
          <a:prstGeom prst="flowChartAlternateProcess">
            <a:avLst/>
          </a:prstGeom>
          <a:solidFill>
            <a:sysClr val="window" lastClr="FFFFFF">
              <a:lumMod val="95000"/>
            </a:sysClr>
          </a:solidFill>
          <a:ln w="190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200" b="1" i="1" u="none" strike="noStrike" kern="0" cap="none" spc="0" normalizeH="0" baseline="0" noProof="0" dirty="0">
                <a:ln>
                  <a:noFill/>
                </a:ln>
                <a:solidFill>
                  <a:prstClr val="black"/>
                </a:solidFill>
                <a:effectLst/>
                <a:uLnTx/>
                <a:uFillTx/>
                <a:latin typeface="Montserrat Light" panose="00000400000000000000" pitchFamily="2" charset="0"/>
                <a:ea typeface="+mn-ea"/>
                <a:cs typeface="+mn-cs"/>
              </a:rPr>
              <a:t>Create a Transition Monitoring Team and facilitate regular meetings</a:t>
            </a:r>
          </a:p>
        </p:txBody>
      </p:sp>
      <p:sp>
        <p:nvSpPr>
          <p:cNvPr id="9" name="Flowchart: Alternate Process 8">
            <a:extLst>
              <a:ext uri="{FF2B5EF4-FFF2-40B4-BE49-F238E27FC236}">
                <a16:creationId xmlns:a16="http://schemas.microsoft.com/office/drawing/2014/main" id="{B7674FD8-09F4-84B0-D705-E7098FCA4565}"/>
              </a:ext>
            </a:extLst>
          </p:cNvPr>
          <p:cNvSpPr/>
          <p:nvPr/>
        </p:nvSpPr>
        <p:spPr>
          <a:xfrm>
            <a:off x="6988274" y="3157081"/>
            <a:ext cx="4145227" cy="706692"/>
          </a:xfrm>
          <a:prstGeom prst="flowChartAlternateProcess">
            <a:avLst/>
          </a:prstGeom>
          <a:solidFill>
            <a:sysClr val="window" lastClr="FFFFFF">
              <a:lumMod val="95000"/>
            </a:sysClr>
          </a:solidFill>
          <a:ln w="190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200" b="1" i="1" u="none" strike="noStrike" kern="0" cap="none" spc="0" normalizeH="0" baseline="0" noProof="0" dirty="0">
                <a:ln>
                  <a:noFill/>
                </a:ln>
                <a:solidFill>
                  <a:prstClr val="black"/>
                </a:solidFill>
                <a:effectLst/>
                <a:uLnTx/>
                <a:uFillTx/>
                <a:latin typeface="Montserrat Light" panose="00000400000000000000" pitchFamily="2" charset="0"/>
                <a:ea typeface="+mn-ea"/>
                <a:cs typeface="+mn-cs"/>
              </a:rPr>
              <a:t>Create a Transition Roll-Out Plan when you create a Change Roll-Out Plan, identifying when people will receive the information, training, and support they need to make the transition</a:t>
            </a:r>
          </a:p>
        </p:txBody>
      </p:sp>
      <p:sp>
        <p:nvSpPr>
          <p:cNvPr id="15" name="Cube 14">
            <a:extLst>
              <a:ext uri="{FF2B5EF4-FFF2-40B4-BE49-F238E27FC236}">
                <a16:creationId xmlns:a16="http://schemas.microsoft.com/office/drawing/2014/main" id="{520A618C-9DD0-4ED0-C610-40543601814C}"/>
              </a:ext>
            </a:extLst>
          </p:cNvPr>
          <p:cNvSpPr/>
          <p:nvPr/>
        </p:nvSpPr>
        <p:spPr>
          <a:xfrm>
            <a:off x="1330791" y="5631779"/>
            <a:ext cx="929797" cy="798529"/>
          </a:xfrm>
          <a:prstGeom prst="cube">
            <a:avLst/>
          </a:prstGeom>
          <a:solidFill>
            <a:srgbClr val="0E2841">
              <a:lumMod val="50000"/>
              <a:lumOff val="50000"/>
            </a:srgbClr>
          </a:solidFill>
          <a:ln w="19050" cap="flat" cmpd="sng" algn="ctr">
            <a:noFill/>
            <a:prstDash val="solid"/>
            <a:miter lim="800000"/>
          </a:ln>
          <a:effectLst/>
        </p:spPr>
        <p:txBody>
          <a:bodyPr rtlCol="0" anchor="b"/>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1800" b="0" i="0" u="none" strike="noStrike" kern="0" cap="none" spc="0" normalizeH="0" baseline="0" noProof="0" dirty="0">
                <a:ln>
                  <a:noFill/>
                </a:ln>
                <a:solidFill>
                  <a:prstClr val="white"/>
                </a:solidFill>
                <a:effectLst/>
                <a:uLnTx/>
                <a:uFillTx/>
                <a:latin typeface="Aptos" panose="02110004020202020204"/>
                <a:ea typeface="+mn-ea"/>
                <a:cs typeface="+mn-cs"/>
              </a:rPr>
              <a:t>1</a:t>
            </a:r>
          </a:p>
        </p:txBody>
      </p:sp>
      <p:sp>
        <p:nvSpPr>
          <p:cNvPr id="16" name="Cube 15">
            <a:extLst>
              <a:ext uri="{FF2B5EF4-FFF2-40B4-BE49-F238E27FC236}">
                <a16:creationId xmlns:a16="http://schemas.microsoft.com/office/drawing/2014/main" id="{E9776834-4C51-BF40-5A79-1E9EEA7447EC}"/>
              </a:ext>
            </a:extLst>
          </p:cNvPr>
          <p:cNvSpPr/>
          <p:nvPr/>
        </p:nvSpPr>
        <p:spPr>
          <a:xfrm>
            <a:off x="2548275" y="5537833"/>
            <a:ext cx="929797" cy="892474"/>
          </a:xfrm>
          <a:prstGeom prst="cube">
            <a:avLst/>
          </a:prstGeom>
          <a:solidFill>
            <a:srgbClr val="0E2841">
              <a:lumMod val="50000"/>
              <a:lumOff val="50000"/>
            </a:srgbClr>
          </a:solidFill>
          <a:ln w="19050" cap="flat" cmpd="sng" algn="ctr">
            <a:noFill/>
            <a:prstDash val="solid"/>
            <a:miter lim="800000"/>
          </a:ln>
          <a:effectLst/>
        </p:spPr>
        <p:txBody>
          <a:bodyPr rtlCol="0" anchor="b"/>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1800" b="0" i="0" u="none" strike="noStrike" kern="0" cap="none" spc="0" normalizeH="0" baseline="0" noProof="0" dirty="0">
                <a:ln>
                  <a:noFill/>
                </a:ln>
                <a:solidFill>
                  <a:prstClr val="white"/>
                </a:solidFill>
                <a:effectLst/>
                <a:uLnTx/>
                <a:uFillTx/>
                <a:latin typeface="Aptos" panose="02110004020202020204"/>
                <a:ea typeface="+mn-ea"/>
                <a:cs typeface="+mn-cs"/>
              </a:rPr>
              <a:t>2</a:t>
            </a:r>
          </a:p>
        </p:txBody>
      </p:sp>
      <p:sp>
        <p:nvSpPr>
          <p:cNvPr id="10" name="Cube 9">
            <a:extLst>
              <a:ext uri="{FF2B5EF4-FFF2-40B4-BE49-F238E27FC236}">
                <a16:creationId xmlns:a16="http://schemas.microsoft.com/office/drawing/2014/main" id="{4881972C-6D89-F0BA-42D0-B70E95154C71}"/>
              </a:ext>
            </a:extLst>
          </p:cNvPr>
          <p:cNvSpPr/>
          <p:nvPr/>
        </p:nvSpPr>
        <p:spPr>
          <a:xfrm>
            <a:off x="3765759" y="5443889"/>
            <a:ext cx="929797" cy="986419"/>
          </a:xfrm>
          <a:prstGeom prst="cube">
            <a:avLst/>
          </a:prstGeom>
          <a:solidFill>
            <a:srgbClr val="0E2841">
              <a:lumMod val="50000"/>
              <a:lumOff val="50000"/>
            </a:srgbClr>
          </a:solidFill>
          <a:ln w="19050" cap="flat" cmpd="sng" algn="ctr">
            <a:noFill/>
            <a:prstDash val="solid"/>
            <a:miter lim="800000"/>
          </a:ln>
          <a:effectLst/>
        </p:spPr>
        <p:txBody>
          <a:bodyPr rtlCol="0" anchor="b"/>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1800" b="0" i="0" u="none" strike="noStrike" kern="0" cap="none" spc="0" normalizeH="0" baseline="0" noProof="0" dirty="0">
                <a:ln>
                  <a:noFill/>
                </a:ln>
                <a:solidFill>
                  <a:prstClr val="white"/>
                </a:solidFill>
                <a:effectLst/>
                <a:uLnTx/>
                <a:uFillTx/>
                <a:latin typeface="Aptos" panose="02110004020202020204"/>
                <a:ea typeface="+mn-ea"/>
                <a:cs typeface="+mn-cs"/>
              </a:rPr>
              <a:t>3</a:t>
            </a:r>
          </a:p>
        </p:txBody>
      </p:sp>
      <p:sp>
        <p:nvSpPr>
          <p:cNvPr id="18" name="Cube 17">
            <a:extLst>
              <a:ext uri="{FF2B5EF4-FFF2-40B4-BE49-F238E27FC236}">
                <a16:creationId xmlns:a16="http://schemas.microsoft.com/office/drawing/2014/main" id="{625E837E-8346-C1C0-5CF3-913F458D6B54}"/>
              </a:ext>
            </a:extLst>
          </p:cNvPr>
          <p:cNvSpPr/>
          <p:nvPr/>
        </p:nvSpPr>
        <p:spPr>
          <a:xfrm>
            <a:off x="4983243" y="5349945"/>
            <a:ext cx="929797" cy="1080363"/>
          </a:xfrm>
          <a:prstGeom prst="cube">
            <a:avLst/>
          </a:prstGeom>
          <a:solidFill>
            <a:srgbClr val="257B34"/>
          </a:solidFill>
          <a:ln w="19050" cap="flat" cmpd="sng" algn="ctr">
            <a:noFill/>
            <a:prstDash val="solid"/>
            <a:miter lim="800000"/>
          </a:ln>
          <a:effectLst/>
        </p:spPr>
        <p:txBody>
          <a:bodyPr rtlCol="0" anchor="b"/>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1800" b="0" i="0" u="none" strike="noStrike" kern="0" cap="none" spc="0" normalizeH="0" baseline="0" noProof="0" dirty="0">
                <a:ln>
                  <a:noFill/>
                </a:ln>
                <a:solidFill>
                  <a:prstClr val="white"/>
                </a:solidFill>
                <a:effectLst/>
                <a:uLnTx/>
                <a:uFillTx/>
                <a:latin typeface="Aptos" panose="02110004020202020204"/>
                <a:ea typeface="+mn-ea"/>
                <a:cs typeface="+mn-cs"/>
              </a:rPr>
              <a:t>4</a:t>
            </a:r>
          </a:p>
        </p:txBody>
      </p:sp>
      <p:sp>
        <p:nvSpPr>
          <p:cNvPr id="11" name="Cube 10">
            <a:extLst>
              <a:ext uri="{FF2B5EF4-FFF2-40B4-BE49-F238E27FC236}">
                <a16:creationId xmlns:a16="http://schemas.microsoft.com/office/drawing/2014/main" id="{E80FEFFD-4497-394C-B2DC-D9FD50371165}"/>
              </a:ext>
            </a:extLst>
          </p:cNvPr>
          <p:cNvSpPr/>
          <p:nvPr/>
        </p:nvSpPr>
        <p:spPr>
          <a:xfrm>
            <a:off x="6200727" y="5255999"/>
            <a:ext cx="929797" cy="1174308"/>
          </a:xfrm>
          <a:prstGeom prst="cube">
            <a:avLst/>
          </a:prstGeom>
          <a:solidFill>
            <a:srgbClr val="257B34"/>
          </a:solidFill>
          <a:ln w="19050" cap="flat" cmpd="sng" algn="ctr">
            <a:noFill/>
            <a:prstDash val="solid"/>
            <a:miter lim="800000"/>
          </a:ln>
          <a:effectLst/>
        </p:spPr>
        <p:txBody>
          <a:bodyPr rtlCol="0" anchor="b"/>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1800" b="0" i="0" u="none" strike="noStrike" kern="0" cap="none" spc="0" normalizeH="0" baseline="0" noProof="0" dirty="0">
                <a:ln>
                  <a:noFill/>
                </a:ln>
                <a:solidFill>
                  <a:prstClr val="white"/>
                </a:solidFill>
                <a:effectLst/>
                <a:uLnTx/>
                <a:uFillTx/>
                <a:latin typeface="Aptos" panose="02110004020202020204"/>
                <a:ea typeface="+mn-ea"/>
                <a:cs typeface="+mn-cs"/>
              </a:rPr>
              <a:t>5</a:t>
            </a:r>
          </a:p>
        </p:txBody>
      </p:sp>
      <p:sp>
        <p:nvSpPr>
          <p:cNvPr id="22" name="Cube 21">
            <a:extLst>
              <a:ext uri="{FF2B5EF4-FFF2-40B4-BE49-F238E27FC236}">
                <a16:creationId xmlns:a16="http://schemas.microsoft.com/office/drawing/2014/main" id="{458F0B71-AC16-8E4E-8235-51FEA9C63DB2}"/>
              </a:ext>
            </a:extLst>
          </p:cNvPr>
          <p:cNvSpPr/>
          <p:nvPr/>
        </p:nvSpPr>
        <p:spPr>
          <a:xfrm>
            <a:off x="7418211" y="5162055"/>
            <a:ext cx="929797" cy="1268253"/>
          </a:xfrm>
          <a:prstGeom prst="cube">
            <a:avLst/>
          </a:prstGeom>
          <a:solidFill>
            <a:srgbClr val="257B34"/>
          </a:solidFill>
          <a:ln w="19050" cap="flat" cmpd="sng" algn="ctr">
            <a:noFill/>
            <a:prstDash val="solid"/>
            <a:miter lim="800000"/>
          </a:ln>
          <a:effectLst/>
        </p:spPr>
        <p:txBody>
          <a:bodyPr rtlCol="0" anchor="b"/>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1800" b="0" i="0" u="none" strike="noStrike" kern="0" cap="none" spc="0" normalizeH="0" baseline="0" noProof="0" dirty="0">
                <a:ln>
                  <a:noFill/>
                </a:ln>
                <a:solidFill>
                  <a:prstClr val="white"/>
                </a:solidFill>
                <a:effectLst/>
                <a:uLnTx/>
                <a:uFillTx/>
                <a:latin typeface="Aptos" panose="02110004020202020204"/>
                <a:ea typeface="+mn-ea"/>
                <a:cs typeface="+mn-cs"/>
              </a:rPr>
              <a:t>6</a:t>
            </a:r>
          </a:p>
        </p:txBody>
      </p:sp>
      <p:sp>
        <p:nvSpPr>
          <p:cNvPr id="23" name="Cube 22">
            <a:extLst>
              <a:ext uri="{FF2B5EF4-FFF2-40B4-BE49-F238E27FC236}">
                <a16:creationId xmlns:a16="http://schemas.microsoft.com/office/drawing/2014/main" id="{1076D6F3-8B9B-7214-8E79-7FCF19470B16}"/>
              </a:ext>
            </a:extLst>
          </p:cNvPr>
          <p:cNvSpPr/>
          <p:nvPr/>
        </p:nvSpPr>
        <p:spPr>
          <a:xfrm>
            <a:off x="8635695" y="5068111"/>
            <a:ext cx="929797" cy="1362197"/>
          </a:xfrm>
          <a:prstGeom prst="cube">
            <a:avLst/>
          </a:prstGeom>
          <a:solidFill>
            <a:srgbClr val="FF9999"/>
          </a:solidFill>
          <a:ln w="19050" cap="flat" cmpd="sng" algn="ctr">
            <a:noFill/>
            <a:prstDash val="solid"/>
            <a:miter lim="800000"/>
          </a:ln>
          <a:effectLst/>
        </p:spPr>
        <p:txBody>
          <a:bodyPr rtlCol="0" anchor="b"/>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1800" b="0" i="0" u="none" strike="noStrike" kern="0" cap="none" spc="0" normalizeH="0" baseline="0" noProof="0" dirty="0">
                <a:ln>
                  <a:noFill/>
                </a:ln>
                <a:solidFill>
                  <a:prstClr val="white"/>
                </a:solidFill>
                <a:effectLst/>
                <a:uLnTx/>
                <a:uFillTx/>
                <a:latin typeface="Aptos" panose="02110004020202020204"/>
                <a:ea typeface="+mn-ea"/>
                <a:cs typeface="+mn-cs"/>
              </a:rPr>
              <a:t>7</a:t>
            </a:r>
          </a:p>
        </p:txBody>
      </p:sp>
      <p:sp>
        <p:nvSpPr>
          <p:cNvPr id="24" name="Cube 23">
            <a:extLst>
              <a:ext uri="{FF2B5EF4-FFF2-40B4-BE49-F238E27FC236}">
                <a16:creationId xmlns:a16="http://schemas.microsoft.com/office/drawing/2014/main" id="{95469659-E0D1-EFF9-374D-5FF395D799DA}"/>
              </a:ext>
            </a:extLst>
          </p:cNvPr>
          <p:cNvSpPr/>
          <p:nvPr/>
        </p:nvSpPr>
        <p:spPr>
          <a:xfrm>
            <a:off x="9853181" y="4974165"/>
            <a:ext cx="929797" cy="1456142"/>
          </a:xfrm>
          <a:prstGeom prst="cube">
            <a:avLst/>
          </a:prstGeom>
          <a:solidFill>
            <a:srgbClr val="FF9999"/>
          </a:solidFill>
          <a:ln w="19050" cap="flat" cmpd="sng" algn="ctr">
            <a:noFill/>
            <a:prstDash val="solid"/>
            <a:miter lim="800000"/>
          </a:ln>
          <a:effectLst/>
        </p:spPr>
        <p:txBody>
          <a:bodyPr rtlCol="0" anchor="b"/>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1800" b="0" i="0" u="none" strike="noStrike" kern="0" cap="none" spc="0" normalizeH="0" baseline="0" noProof="0" dirty="0">
                <a:ln>
                  <a:noFill/>
                </a:ln>
                <a:solidFill>
                  <a:prstClr val="white"/>
                </a:solidFill>
                <a:effectLst/>
                <a:uLnTx/>
                <a:uFillTx/>
                <a:latin typeface="Aptos" panose="02110004020202020204"/>
                <a:ea typeface="+mn-ea"/>
                <a:cs typeface="+mn-cs"/>
              </a:rPr>
              <a:t>8</a:t>
            </a:r>
          </a:p>
        </p:txBody>
      </p:sp>
      <p:sp>
        <p:nvSpPr>
          <p:cNvPr id="25" name="Arrow: Right 24">
            <a:extLst>
              <a:ext uri="{FF2B5EF4-FFF2-40B4-BE49-F238E27FC236}">
                <a16:creationId xmlns:a16="http://schemas.microsoft.com/office/drawing/2014/main" id="{A03E38F0-FBC7-379B-13FE-E13623F82D12}"/>
              </a:ext>
            </a:extLst>
          </p:cNvPr>
          <p:cNvSpPr/>
          <p:nvPr/>
        </p:nvSpPr>
        <p:spPr>
          <a:xfrm rot="21278340">
            <a:off x="1495703" y="4477443"/>
            <a:ext cx="9410049" cy="493521"/>
          </a:xfrm>
          <a:prstGeom prst="rightArrow">
            <a:avLst/>
          </a:prstGeom>
          <a:solidFill>
            <a:sysClr val="window" lastClr="FFFFFF">
              <a:lumMod val="85000"/>
            </a:sysClr>
          </a:solidFill>
          <a:ln w="190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dirty="0">
              <a:ln>
                <a:noFill/>
              </a:ln>
              <a:solidFill>
                <a:prstClr val="white"/>
              </a:solidFill>
              <a:effectLst/>
              <a:uLnTx/>
              <a:uFillTx/>
              <a:latin typeface="Aptos" panose="02110004020202020204"/>
              <a:ea typeface="+mn-ea"/>
              <a:cs typeface="+mn-cs"/>
            </a:endParaRPr>
          </a:p>
        </p:txBody>
      </p:sp>
      <p:cxnSp>
        <p:nvCxnSpPr>
          <p:cNvPr id="31" name="Connector: Elbow 30">
            <a:extLst>
              <a:ext uri="{FF2B5EF4-FFF2-40B4-BE49-F238E27FC236}">
                <a16:creationId xmlns:a16="http://schemas.microsoft.com/office/drawing/2014/main" id="{079B4F75-E088-D951-13A5-9148AE1F5702}"/>
              </a:ext>
            </a:extLst>
          </p:cNvPr>
          <p:cNvCxnSpPr>
            <a:cxnSpLocks/>
            <a:endCxn id="10" idx="0"/>
          </p:cNvCxnSpPr>
          <p:nvPr/>
        </p:nvCxnSpPr>
        <p:spPr>
          <a:xfrm flipV="1">
            <a:off x="1795689" y="5443889"/>
            <a:ext cx="2551193" cy="151919"/>
          </a:xfrm>
          <a:prstGeom prst="bentConnector4">
            <a:avLst>
              <a:gd name="adj1" fmla="val 260"/>
              <a:gd name="adj2" fmla="val 250475"/>
            </a:avLst>
          </a:prstGeom>
          <a:noFill/>
          <a:ln w="19050" cap="flat" cmpd="sng" algn="ctr">
            <a:solidFill>
              <a:srgbClr val="156082"/>
            </a:solidFill>
            <a:prstDash val="dash"/>
            <a:miter lim="800000"/>
            <a:headEnd type="triangle"/>
            <a:tailEnd type="triangle"/>
          </a:ln>
          <a:effectLst/>
        </p:spPr>
      </p:cxnSp>
      <p:cxnSp>
        <p:nvCxnSpPr>
          <p:cNvPr id="36" name="Connector: Elbow 35">
            <a:extLst>
              <a:ext uri="{FF2B5EF4-FFF2-40B4-BE49-F238E27FC236}">
                <a16:creationId xmlns:a16="http://schemas.microsoft.com/office/drawing/2014/main" id="{48910577-8C6A-C672-0DC5-8B2A9FCE7769}"/>
              </a:ext>
            </a:extLst>
          </p:cNvPr>
          <p:cNvCxnSpPr>
            <a:cxnSpLocks/>
          </p:cNvCxnSpPr>
          <p:nvPr/>
        </p:nvCxnSpPr>
        <p:spPr>
          <a:xfrm flipV="1">
            <a:off x="5392684" y="5183506"/>
            <a:ext cx="2551193" cy="151919"/>
          </a:xfrm>
          <a:prstGeom prst="bentConnector4">
            <a:avLst>
              <a:gd name="adj1" fmla="val 260"/>
              <a:gd name="adj2" fmla="val 250475"/>
            </a:avLst>
          </a:prstGeom>
          <a:noFill/>
          <a:ln w="19050" cap="flat" cmpd="sng" algn="ctr">
            <a:solidFill>
              <a:srgbClr val="156082"/>
            </a:solidFill>
            <a:prstDash val="dash"/>
            <a:miter lim="800000"/>
            <a:headEnd type="triangle"/>
            <a:tailEnd type="triangle"/>
          </a:ln>
          <a:effectLst/>
        </p:spPr>
      </p:cxnSp>
      <p:cxnSp>
        <p:nvCxnSpPr>
          <p:cNvPr id="37" name="Connector: Elbow 36">
            <a:extLst>
              <a:ext uri="{FF2B5EF4-FFF2-40B4-BE49-F238E27FC236}">
                <a16:creationId xmlns:a16="http://schemas.microsoft.com/office/drawing/2014/main" id="{03E3EC9F-74D3-20E8-49BB-CB20C62C40C2}"/>
              </a:ext>
            </a:extLst>
          </p:cNvPr>
          <p:cNvCxnSpPr>
            <a:cxnSpLocks/>
            <a:endCxn id="24" idx="0"/>
          </p:cNvCxnSpPr>
          <p:nvPr/>
        </p:nvCxnSpPr>
        <p:spPr>
          <a:xfrm flipV="1">
            <a:off x="9100593" y="4974166"/>
            <a:ext cx="1333711" cy="59535"/>
          </a:xfrm>
          <a:prstGeom prst="bentConnector4">
            <a:avLst>
              <a:gd name="adj1" fmla="val -1267"/>
              <a:gd name="adj2" fmla="val 483976"/>
            </a:avLst>
          </a:prstGeom>
          <a:noFill/>
          <a:ln w="19050" cap="flat" cmpd="sng" algn="ctr">
            <a:solidFill>
              <a:srgbClr val="156082"/>
            </a:solidFill>
            <a:prstDash val="dash"/>
            <a:miter lim="800000"/>
            <a:headEnd type="triangle"/>
            <a:tailEnd type="triangle"/>
          </a:ln>
          <a:effectLst/>
        </p:spPr>
      </p:cxnSp>
      <p:sp>
        <p:nvSpPr>
          <p:cNvPr id="26" name="Flowchart: Alternate Process 25">
            <a:extLst>
              <a:ext uri="{FF2B5EF4-FFF2-40B4-BE49-F238E27FC236}">
                <a16:creationId xmlns:a16="http://schemas.microsoft.com/office/drawing/2014/main" id="{F412A6D4-7D98-C910-720F-5EBF8EA763B6}"/>
              </a:ext>
            </a:extLst>
          </p:cNvPr>
          <p:cNvSpPr/>
          <p:nvPr/>
        </p:nvSpPr>
        <p:spPr>
          <a:xfrm>
            <a:off x="2192324" y="5052237"/>
            <a:ext cx="1682383" cy="292416"/>
          </a:xfrm>
          <a:prstGeom prst="flowChartAlternateProcess">
            <a:avLst/>
          </a:prstGeom>
          <a:solidFill>
            <a:sysClr val="window" lastClr="FFFFFF"/>
          </a:solidFill>
          <a:ln w="19050" cap="flat" cmpd="sng" algn="ctr">
            <a:solidFill>
              <a:srgbClr val="0E2841">
                <a:lumMod val="10000"/>
                <a:lumOff val="9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100" b="1" i="0" u="none" strike="noStrike" kern="0" cap="none" spc="0" normalizeH="0" baseline="0" noProof="0" dirty="0">
                <a:ln>
                  <a:noFill/>
                </a:ln>
                <a:solidFill>
                  <a:prstClr val="black"/>
                </a:solidFill>
                <a:effectLst/>
                <a:uLnTx/>
                <a:uFillTx/>
                <a:latin typeface="Montserrat Light" panose="00000400000000000000" pitchFamily="2" charset="0"/>
                <a:ea typeface="+mn-ea"/>
                <a:cs typeface="+mn-cs"/>
              </a:rPr>
              <a:t>Creating a climate </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100" b="1" i="0" u="none" strike="noStrike" kern="0" cap="none" spc="0" normalizeH="0" baseline="0" noProof="0" dirty="0">
                <a:ln>
                  <a:noFill/>
                </a:ln>
                <a:solidFill>
                  <a:prstClr val="black"/>
                </a:solidFill>
                <a:effectLst/>
                <a:uLnTx/>
                <a:uFillTx/>
                <a:latin typeface="Montserrat Light" panose="00000400000000000000" pitchFamily="2" charset="0"/>
                <a:ea typeface="+mn-ea"/>
                <a:cs typeface="+mn-cs"/>
              </a:rPr>
              <a:t>for change</a:t>
            </a:r>
          </a:p>
        </p:txBody>
      </p:sp>
      <p:sp>
        <p:nvSpPr>
          <p:cNvPr id="43" name="Flowchart: Alternate Process 42">
            <a:extLst>
              <a:ext uri="{FF2B5EF4-FFF2-40B4-BE49-F238E27FC236}">
                <a16:creationId xmlns:a16="http://schemas.microsoft.com/office/drawing/2014/main" id="{E1D8F69B-55A9-991F-08FF-CD5BF7D2FD35}"/>
              </a:ext>
            </a:extLst>
          </p:cNvPr>
          <p:cNvSpPr/>
          <p:nvPr/>
        </p:nvSpPr>
        <p:spPr>
          <a:xfrm>
            <a:off x="5741810" y="4775684"/>
            <a:ext cx="1895082" cy="292416"/>
          </a:xfrm>
          <a:prstGeom prst="flowChartAlternateProcess">
            <a:avLst/>
          </a:prstGeom>
          <a:solidFill>
            <a:sysClr val="window" lastClr="FFFFFF"/>
          </a:solidFill>
          <a:ln w="19050" cap="flat" cmpd="sng" algn="ctr">
            <a:solidFill>
              <a:srgbClr val="0E2841">
                <a:lumMod val="10000"/>
                <a:lumOff val="9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100" b="1" i="0" u="none" strike="noStrike" kern="0" cap="none" spc="0" normalizeH="0" baseline="0" noProof="0" dirty="0">
                <a:ln>
                  <a:noFill/>
                </a:ln>
                <a:solidFill>
                  <a:prstClr val="black"/>
                </a:solidFill>
                <a:effectLst/>
                <a:uLnTx/>
                <a:uFillTx/>
                <a:latin typeface="Montserrat Light" panose="00000400000000000000" pitchFamily="2" charset="0"/>
                <a:ea typeface="+mn-ea"/>
                <a:cs typeface="+mn-cs"/>
              </a:rPr>
              <a:t>Engaging and enabling the whole organization</a:t>
            </a:r>
          </a:p>
        </p:txBody>
      </p:sp>
      <p:sp>
        <p:nvSpPr>
          <p:cNvPr id="44" name="Flowchart: Alternate Process 43">
            <a:extLst>
              <a:ext uri="{FF2B5EF4-FFF2-40B4-BE49-F238E27FC236}">
                <a16:creationId xmlns:a16="http://schemas.microsoft.com/office/drawing/2014/main" id="{CBF57DAF-34CF-A2CC-B445-71D8343624A9}"/>
              </a:ext>
            </a:extLst>
          </p:cNvPr>
          <p:cNvSpPr/>
          <p:nvPr/>
        </p:nvSpPr>
        <p:spPr>
          <a:xfrm>
            <a:off x="8972528" y="4546334"/>
            <a:ext cx="1586812" cy="292416"/>
          </a:xfrm>
          <a:prstGeom prst="flowChartAlternateProcess">
            <a:avLst/>
          </a:prstGeom>
          <a:solidFill>
            <a:sysClr val="window" lastClr="FFFFFF"/>
          </a:solidFill>
          <a:ln w="19050" cap="flat" cmpd="sng" algn="ctr">
            <a:solidFill>
              <a:srgbClr val="0E2841">
                <a:lumMod val="10000"/>
                <a:lumOff val="9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100" b="1" i="0" u="none" strike="noStrike" kern="0" cap="none" spc="0" normalizeH="0" baseline="0" noProof="0" dirty="0">
                <a:ln>
                  <a:noFill/>
                </a:ln>
                <a:solidFill>
                  <a:prstClr val="black"/>
                </a:solidFill>
                <a:effectLst/>
                <a:uLnTx/>
                <a:uFillTx/>
                <a:latin typeface="Montserrat Light" panose="00000400000000000000" pitchFamily="2" charset="0"/>
                <a:ea typeface="+mn-ea"/>
                <a:cs typeface="+mn-cs"/>
              </a:rPr>
              <a:t>Implementing and sustaining change</a:t>
            </a:r>
          </a:p>
        </p:txBody>
      </p:sp>
      <p:graphicFrame>
        <p:nvGraphicFramePr>
          <p:cNvPr id="45" name="Table 44">
            <a:extLst>
              <a:ext uri="{FF2B5EF4-FFF2-40B4-BE49-F238E27FC236}">
                <a16:creationId xmlns:a16="http://schemas.microsoft.com/office/drawing/2014/main" id="{30A8A2AE-9F76-DD45-2F0B-353E3A1D16EA}"/>
              </a:ext>
            </a:extLst>
          </p:cNvPr>
          <p:cNvGraphicFramePr>
            <a:graphicFrameLocks noGrp="1"/>
          </p:cNvGraphicFramePr>
          <p:nvPr>
            <p:extLst>
              <p:ext uri="{D42A27DB-BD31-4B8C-83A1-F6EECF244321}">
                <p14:modId xmlns:p14="http://schemas.microsoft.com/office/powerpoint/2010/main" val="725560756"/>
              </p:ext>
            </p:extLst>
          </p:nvPr>
        </p:nvGraphicFramePr>
        <p:xfrm>
          <a:off x="1292219" y="6606021"/>
          <a:ext cx="9490760" cy="563589"/>
        </p:xfrm>
        <a:graphic>
          <a:graphicData uri="http://schemas.openxmlformats.org/drawingml/2006/table">
            <a:tbl>
              <a:tblPr firstRow="1" bandRow="1"/>
              <a:tblGrid>
                <a:gridCol w="1186345">
                  <a:extLst>
                    <a:ext uri="{9D8B030D-6E8A-4147-A177-3AD203B41FA5}">
                      <a16:colId xmlns:a16="http://schemas.microsoft.com/office/drawing/2014/main" val="808986119"/>
                    </a:ext>
                  </a:extLst>
                </a:gridCol>
                <a:gridCol w="1186345">
                  <a:extLst>
                    <a:ext uri="{9D8B030D-6E8A-4147-A177-3AD203B41FA5}">
                      <a16:colId xmlns:a16="http://schemas.microsoft.com/office/drawing/2014/main" val="62199200"/>
                    </a:ext>
                  </a:extLst>
                </a:gridCol>
                <a:gridCol w="1186345">
                  <a:extLst>
                    <a:ext uri="{9D8B030D-6E8A-4147-A177-3AD203B41FA5}">
                      <a16:colId xmlns:a16="http://schemas.microsoft.com/office/drawing/2014/main" val="2504049649"/>
                    </a:ext>
                  </a:extLst>
                </a:gridCol>
                <a:gridCol w="1186345">
                  <a:extLst>
                    <a:ext uri="{9D8B030D-6E8A-4147-A177-3AD203B41FA5}">
                      <a16:colId xmlns:a16="http://schemas.microsoft.com/office/drawing/2014/main" val="2684914579"/>
                    </a:ext>
                  </a:extLst>
                </a:gridCol>
                <a:gridCol w="1186345">
                  <a:extLst>
                    <a:ext uri="{9D8B030D-6E8A-4147-A177-3AD203B41FA5}">
                      <a16:colId xmlns:a16="http://schemas.microsoft.com/office/drawing/2014/main" val="3033239323"/>
                    </a:ext>
                  </a:extLst>
                </a:gridCol>
                <a:gridCol w="1186345">
                  <a:extLst>
                    <a:ext uri="{9D8B030D-6E8A-4147-A177-3AD203B41FA5}">
                      <a16:colId xmlns:a16="http://schemas.microsoft.com/office/drawing/2014/main" val="4232675999"/>
                    </a:ext>
                  </a:extLst>
                </a:gridCol>
                <a:gridCol w="1186345">
                  <a:extLst>
                    <a:ext uri="{9D8B030D-6E8A-4147-A177-3AD203B41FA5}">
                      <a16:colId xmlns:a16="http://schemas.microsoft.com/office/drawing/2014/main" val="3533659558"/>
                    </a:ext>
                  </a:extLst>
                </a:gridCol>
                <a:gridCol w="1186345">
                  <a:extLst>
                    <a:ext uri="{9D8B030D-6E8A-4147-A177-3AD203B41FA5}">
                      <a16:colId xmlns:a16="http://schemas.microsoft.com/office/drawing/2014/main" val="2639872896"/>
                    </a:ext>
                  </a:extLst>
                </a:gridCol>
              </a:tblGrid>
              <a:tr h="563589">
                <a:tc>
                  <a:txBody>
                    <a:bodyPr/>
                    <a:lstStyle>
                      <a:lvl1pPr marL="0" algn="l" defTabSz="1078642" rtl="0" eaLnBrk="1" latinLnBrk="0" hangingPunct="1">
                        <a:defRPr sz="2124" b="1" kern="1200">
                          <a:solidFill>
                            <a:schemeClr val="lt1"/>
                          </a:solidFill>
                          <a:latin typeface="Aptos" panose="02110004020202020204"/>
                        </a:defRPr>
                      </a:lvl1pPr>
                      <a:lvl2pPr marL="539322" algn="l" defTabSz="1078642" rtl="0" eaLnBrk="1" latinLnBrk="0" hangingPunct="1">
                        <a:defRPr sz="2124" b="1" kern="1200">
                          <a:solidFill>
                            <a:schemeClr val="lt1"/>
                          </a:solidFill>
                          <a:latin typeface="Aptos" panose="02110004020202020204"/>
                        </a:defRPr>
                      </a:lvl2pPr>
                      <a:lvl3pPr marL="1078642" algn="l" defTabSz="1078642" rtl="0" eaLnBrk="1" latinLnBrk="0" hangingPunct="1">
                        <a:defRPr sz="2124" b="1" kern="1200">
                          <a:solidFill>
                            <a:schemeClr val="lt1"/>
                          </a:solidFill>
                          <a:latin typeface="Aptos" panose="02110004020202020204"/>
                        </a:defRPr>
                      </a:lvl3pPr>
                      <a:lvl4pPr marL="1617964" algn="l" defTabSz="1078642" rtl="0" eaLnBrk="1" latinLnBrk="0" hangingPunct="1">
                        <a:defRPr sz="2124" b="1" kern="1200">
                          <a:solidFill>
                            <a:schemeClr val="lt1"/>
                          </a:solidFill>
                          <a:latin typeface="Aptos" panose="02110004020202020204"/>
                        </a:defRPr>
                      </a:lvl4pPr>
                      <a:lvl5pPr marL="2157285" algn="l" defTabSz="1078642" rtl="0" eaLnBrk="1" latinLnBrk="0" hangingPunct="1">
                        <a:defRPr sz="2124" b="1" kern="1200">
                          <a:solidFill>
                            <a:schemeClr val="lt1"/>
                          </a:solidFill>
                          <a:latin typeface="Aptos" panose="02110004020202020204"/>
                        </a:defRPr>
                      </a:lvl5pPr>
                      <a:lvl6pPr marL="2696606" algn="l" defTabSz="1078642" rtl="0" eaLnBrk="1" latinLnBrk="0" hangingPunct="1">
                        <a:defRPr sz="2124" b="1" kern="1200">
                          <a:solidFill>
                            <a:schemeClr val="lt1"/>
                          </a:solidFill>
                          <a:latin typeface="Aptos" panose="02110004020202020204"/>
                        </a:defRPr>
                      </a:lvl6pPr>
                      <a:lvl7pPr marL="3235927" algn="l" defTabSz="1078642" rtl="0" eaLnBrk="1" latinLnBrk="0" hangingPunct="1">
                        <a:defRPr sz="2124" b="1" kern="1200">
                          <a:solidFill>
                            <a:schemeClr val="lt1"/>
                          </a:solidFill>
                          <a:latin typeface="Aptos" panose="02110004020202020204"/>
                        </a:defRPr>
                      </a:lvl7pPr>
                      <a:lvl8pPr marL="3775249" algn="l" defTabSz="1078642" rtl="0" eaLnBrk="1" latinLnBrk="0" hangingPunct="1">
                        <a:defRPr sz="2124" b="1" kern="1200">
                          <a:solidFill>
                            <a:schemeClr val="lt1"/>
                          </a:solidFill>
                          <a:latin typeface="Aptos" panose="02110004020202020204"/>
                        </a:defRPr>
                      </a:lvl8pPr>
                      <a:lvl9pPr marL="4314569" algn="l" defTabSz="1078642" rtl="0" eaLnBrk="1" latinLnBrk="0" hangingPunct="1">
                        <a:defRPr sz="2124" b="1" kern="1200">
                          <a:solidFill>
                            <a:schemeClr val="lt1"/>
                          </a:solidFill>
                          <a:latin typeface="Aptos" panose="02110004020202020204"/>
                        </a:defRPr>
                      </a:lvl9pPr>
                    </a:lstStyle>
                    <a:p>
                      <a:pPr algn="ctr"/>
                      <a:r>
                        <a:rPr lang="en-AU" sz="1100" dirty="0">
                          <a:solidFill>
                            <a:srgbClr val="007815"/>
                          </a:solidFill>
                          <a:latin typeface="Montserrat Light" panose="00000400000000000000" pitchFamily="2" charset="0"/>
                        </a:rPr>
                        <a:t>Increase Urgency</a:t>
                      </a:r>
                    </a:p>
                  </a:txBody>
                  <a:tcP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FFFFCC"/>
                    </a:solidFill>
                  </a:tcPr>
                </a:tc>
                <a:tc>
                  <a:txBody>
                    <a:bodyPr/>
                    <a:lstStyle>
                      <a:lvl1pPr marL="0" algn="l" defTabSz="1078642" rtl="0" eaLnBrk="1" latinLnBrk="0" hangingPunct="1">
                        <a:defRPr sz="2124" b="1" kern="1200">
                          <a:solidFill>
                            <a:schemeClr val="lt1"/>
                          </a:solidFill>
                          <a:latin typeface="Aptos" panose="02110004020202020204"/>
                        </a:defRPr>
                      </a:lvl1pPr>
                      <a:lvl2pPr marL="539322" algn="l" defTabSz="1078642" rtl="0" eaLnBrk="1" latinLnBrk="0" hangingPunct="1">
                        <a:defRPr sz="2124" b="1" kern="1200">
                          <a:solidFill>
                            <a:schemeClr val="lt1"/>
                          </a:solidFill>
                          <a:latin typeface="Aptos" panose="02110004020202020204"/>
                        </a:defRPr>
                      </a:lvl2pPr>
                      <a:lvl3pPr marL="1078642" algn="l" defTabSz="1078642" rtl="0" eaLnBrk="1" latinLnBrk="0" hangingPunct="1">
                        <a:defRPr sz="2124" b="1" kern="1200">
                          <a:solidFill>
                            <a:schemeClr val="lt1"/>
                          </a:solidFill>
                          <a:latin typeface="Aptos" panose="02110004020202020204"/>
                        </a:defRPr>
                      </a:lvl3pPr>
                      <a:lvl4pPr marL="1617964" algn="l" defTabSz="1078642" rtl="0" eaLnBrk="1" latinLnBrk="0" hangingPunct="1">
                        <a:defRPr sz="2124" b="1" kern="1200">
                          <a:solidFill>
                            <a:schemeClr val="lt1"/>
                          </a:solidFill>
                          <a:latin typeface="Aptos" panose="02110004020202020204"/>
                        </a:defRPr>
                      </a:lvl4pPr>
                      <a:lvl5pPr marL="2157285" algn="l" defTabSz="1078642" rtl="0" eaLnBrk="1" latinLnBrk="0" hangingPunct="1">
                        <a:defRPr sz="2124" b="1" kern="1200">
                          <a:solidFill>
                            <a:schemeClr val="lt1"/>
                          </a:solidFill>
                          <a:latin typeface="Aptos" panose="02110004020202020204"/>
                        </a:defRPr>
                      </a:lvl5pPr>
                      <a:lvl6pPr marL="2696606" algn="l" defTabSz="1078642" rtl="0" eaLnBrk="1" latinLnBrk="0" hangingPunct="1">
                        <a:defRPr sz="2124" b="1" kern="1200">
                          <a:solidFill>
                            <a:schemeClr val="lt1"/>
                          </a:solidFill>
                          <a:latin typeface="Aptos" panose="02110004020202020204"/>
                        </a:defRPr>
                      </a:lvl6pPr>
                      <a:lvl7pPr marL="3235927" algn="l" defTabSz="1078642" rtl="0" eaLnBrk="1" latinLnBrk="0" hangingPunct="1">
                        <a:defRPr sz="2124" b="1" kern="1200">
                          <a:solidFill>
                            <a:schemeClr val="lt1"/>
                          </a:solidFill>
                          <a:latin typeface="Aptos" panose="02110004020202020204"/>
                        </a:defRPr>
                      </a:lvl7pPr>
                      <a:lvl8pPr marL="3775249" algn="l" defTabSz="1078642" rtl="0" eaLnBrk="1" latinLnBrk="0" hangingPunct="1">
                        <a:defRPr sz="2124" b="1" kern="1200">
                          <a:solidFill>
                            <a:schemeClr val="lt1"/>
                          </a:solidFill>
                          <a:latin typeface="Aptos" panose="02110004020202020204"/>
                        </a:defRPr>
                      </a:lvl8pPr>
                      <a:lvl9pPr marL="4314569" algn="l" defTabSz="1078642" rtl="0" eaLnBrk="1" latinLnBrk="0" hangingPunct="1">
                        <a:defRPr sz="2124" b="1" kern="1200">
                          <a:solidFill>
                            <a:schemeClr val="lt1"/>
                          </a:solidFill>
                          <a:latin typeface="Aptos" panose="02110004020202020204"/>
                        </a:defRPr>
                      </a:lvl9pPr>
                    </a:lstStyle>
                    <a:p>
                      <a:pPr algn="ctr"/>
                      <a:r>
                        <a:rPr lang="en-AU" sz="1100" dirty="0">
                          <a:solidFill>
                            <a:srgbClr val="007815"/>
                          </a:solidFill>
                          <a:latin typeface="Montserrat Light" panose="00000400000000000000" pitchFamily="2" charset="0"/>
                        </a:rPr>
                        <a:t>Build the Guiding Team</a:t>
                      </a:r>
                    </a:p>
                  </a:txBody>
                  <a:tcP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FFFFCC"/>
                    </a:solidFill>
                  </a:tcPr>
                </a:tc>
                <a:tc>
                  <a:txBody>
                    <a:bodyPr/>
                    <a:lstStyle>
                      <a:lvl1pPr marL="0" algn="l" defTabSz="1078642" rtl="0" eaLnBrk="1" latinLnBrk="0" hangingPunct="1">
                        <a:defRPr sz="2124" b="1" kern="1200">
                          <a:solidFill>
                            <a:schemeClr val="lt1"/>
                          </a:solidFill>
                          <a:latin typeface="Aptos" panose="02110004020202020204"/>
                        </a:defRPr>
                      </a:lvl1pPr>
                      <a:lvl2pPr marL="539322" algn="l" defTabSz="1078642" rtl="0" eaLnBrk="1" latinLnBrk="0" hangingPunct="1">
                        <a:defRPr sz="2124" b="1" kern="1200">
                          <a:solidFill>
                            <a:schemeClr val="lt1"/>
                          </a:solidFill>
                          <a:latin typeface="Aptos" panose="02110004020202020204"/>
                        </a:defRPr>
                      </a:lvl2pPr>
                      <a:lvl3pPr marL="1078642" algn="l" defTabSz="1078642" rtl="0" eaLnBrk="1" latinLnBrk="0" hangingPunct="1">
                        <a:defRPr sz="2124" b="1" kern="1200">
                          <a:solidFill>
                            <a:schemeClr val="lt1"/>
                          </a:solidFill>
                          <a:latin typeface="Aptos" panose="02110004020202020204"/>
                        </a:defRPr>
                      </a:lvl3pPr>
                      <a:lvl4pPr marL="1617964" algn="l" defTabSz="1078642" rtl="0" eaLnBrk="1" latinLnBrk="0" hangingPunct="1">
                        <a:defRPr sz="2124" b="1" kern="1200">
                          <a:solidFill>
                            <a:schemeClr val="lt1"/>
                          </a:solidFill>
                          <a:latin typeface="Aptos" panose="02110004020202020204"/>
                        </a:defRPr>
                      </a:lvl4pPr>
                      <a:lvl5pPr marL="2157285" algn="l" defTabSz="1078642" rtl="0" eaLnBrk="1" latinLnBrk="0" hangingPunct="1">
                        <a:defRPr sz="2124" b="1" kern="1200">
                          <a:solidFill>
                            <a:schemeClr val="lt1"/>
                          </a:solidFill>
                          <a:latin typeface="Aptos" panose="02110004020202020204"/>
                        </a:defRPr>
                      </a:lvl5pPr>
                      <a:lvl6pPr marL="2696606" algn="l" defTabSz="1078642" rtl="0" eaLnBrk="1" latinLnBrk="0" hangingPunct="1">
                        <a:defRPr sz="2124" b="1" kern="1200">
                          <a:solidFill>
                            <a:schemeClr val="lt1"/>
                          </a:solidFill>
                          <a:latin typeface="Aptos" panose="02110004020202020204"/>
                        </a:defRPr>
                      </a:lvl6pPr>
                      <a:lvl7pPr marL="3235927" algn="l" defTabSz="1078642" rtl="0" eaLnBrk="1" latinLnBrk="0" hangingPunct="1">
                        <a:defRPr sz="2124" b="1" kern="1200">
                          <a:solidFill>
                            <a:schemeClr val="lt1"/>
                          </a:solidFill>
                          <a:latin typeface="Aptos" panose="02110004020202020204"/>
                        </a:defRPr>
                      </a:lvl7pPr>
                      <a:lvl8pPr marL="3775249" algn="l" defTabSz="1078642" rtl="0" eaLnBrk="1" latinLnBrk="0" hangingPunct="1">
                        <a:defRPr sz="2124" b="1" kern="1200">
                          <a:solidFill>
                            <a:schemeClr val="lt1"/>
                          </a:solidFill>
                          <a:latin typeface="Aptos" panose="02110004020202020204"/>
                        </a:defRPr>
                      </a:lvl8pPr>
                      <a:lvl9pPr marL="4314569" algn="l" defTabSz="1078642" rtl="0" eaLnBrk="1" latinLnBrk="0" hangingPunct="1">
                        <a:defRPr sz="2124" b="1" kern="1200">
                          <a:solidFill>
                            <a:schemeClr val="lt1"/>
                          </a:solidFill>
                          <a:latin typeface="Aptos" panose="02110004020202020204"/>
                        </a:defRPr>
                      </a:lvl9pPr>
                    </a:lstStyle>
                    <a:p>
                      <a:pPr algn="ctr"/>
                      <a:r>
                        <a:rPr lang="en-AU" sz="1100" dirty="0">
                          <a:solidFill>
                            <a:srgbClr val="007815"/>
                          </a:solidFill>
                          <a:latin typeface="Montserrat Light" panose="00000400000000000000" pitchFamily="2" charset="0"/>
                        </a:rPr>
                        <a:t>Get the Right Vision</a:t>
                      </a:r>
                    </a:p>
                  </a:txBody>
                  <a:tcP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FFFFCC"/>
                    </a:solidFill>
                  </a:tcPr>
                </a:tc>
                <a:tc>
                  <a:txBody>
                    <a:bodyPr/>
                    <a:lstStyle>
                      <a:lvl1pPr marL="0" algn="l" defTabSz="1078642" rtl="0" eaLnBrk="1" latinLnBrk="0" hangingPunct="1">
                        <a:defRPr sz="2124" b="1" kern="1200">
                          <a:solidFill>
                            <a:schemeClr val="lt1"/>
                          </a:solidFill>
                          <a:latin typeface="Aptos" panose="02110004020202020204"/>
                        </a:defRPr>
                      </a:lvl1pPr>
                      <a:lvl2pPr marL="539322" algn="l" defTabSz="1078642" rtl="0" eaLnBrk="1" latinLnBrk="0" hangingPunct="1">
                        <a:defRPr sz="2124" b="1" kern="1200">
                          <a:solidFill>
                            <a:schemeClr val="lt1"/>
                          </a:solidFill>
                          <a:latin typeface="Aptos" panose="02110004020202020204"/>
                        </a:defRPr>
                      </a:lvl2pPr>
                      <a:lvl3pPr marL="1078642" algn="l" defTabSz="1078642" rtl="0" eaLnBrk="1" latinLnBrk="0" hangingPunct="1">
                        <a:defRPr sz="2124" b="1" kern="1200">
                          <a:solidFill>
                            <a:schemeClr val="lt1"/>
                          </a:solidFill>
                          <a:latin typeface="Aptos" panose="02110004020202020204"/>
                        </a:defRPr>
                      </a:lvl3pPr>
                      <a:lvl4pPr marL="1617964" algn="l" defTabSz="1078642" rtl="0" eaLnBrk="1" latinLnBrk="0" hangingPunct="1">
                        <a:defRPr sz="2124" b="1" kern="1200">
                          <a:solidFill>
                            <a:schemeClr val="lt1"/>
                          </a:solidFill>
                          <a:latin typeface="Aptos" panose="02110004020202020204"/>
                        </a:defRPr>
                      </a:lvl4pPr>
                      <a:lvl5pPr marL="2157285" algn="l" defTabSz="1078642" rtl="0" eaLnBrk="1" latinLnBrk="0" hangingPunct="1">
                        <a:defRPr sz="2124" b="1" kern="1200">
                          <a:solidFill>
                            <a:schemeClr val="lt1"/>
                          </a:solidFill>
                          <a:latin typeface="Aptos" panose="02110004020202020204"/>
                        </a:defRPr>
                      </a:lvl5pPr>
                      <a:lvl6pPr marL="2696606" algn="l" defTabSz="1078642" rtl="0" eaLnBrk="1" latinLnBrk="0" hangingPunct="1">
                        <a:defRPr sz="2124" b="1" kern="1200">
                          <a:solidFill>
                            <a:schemeClr val="lt1"/>
                          </a:solidFill>
                          <a:latin typeface="Aptos" panose="02110004020202020204"/>
                        </a:defRPr>
                      </a:lvl6pPr>
                      <a:lvl7pPr marL="3235927" algn="l" defTabSz="1078642" rtl="0" eaLnBrk="1" latinLnBrk="0" hangingPunct="1">
                        <a:defRPr sz="2124" b="1" kern="1200">
                          <a:solidFill>
                            <a:schemeClr val="lt1"/>
                          </a:solidFill>
                          <a:latin typeface="Aptos" panose="02110004020202020204"/>
                        </a:defRPr>
                      </a:lvl7pPr>
                      <a:lvl8pPr marL="3775249" algn="l" defTabSz="1078642" rtl="0" eaLnBrk="1" latinLnBrk="0" hangingPunct="1">
                        <a:defRPr sz="2124" b="1" kern="1200">
                          <a:solidFill>
                            <a:schemeClr val="lt1"/>
                          </a:solidFill>
                          <a:latin typeface="Aptos" panose="02110004020202020204"/>
                        </a:defRPr>
                      </a:lvl8pPr>
                      <a:lvl9pPr marL="4314569" algn="l" defTabSz="1078642" rtl="0" eaLnBrk="1" latinLnBrk="0" hangingPunct="1">
                        <a:defRPr sz="2124" b="1" kern="1200">
                          <a:solidFill>
                            <a:schemeClr val="lt1"/>
                          </a:solidFill>
                          <a:latin typeface="Aptos" panose="02110004020202020204"/>
                        </a:defRPr>
                      </a:lvl9pPr>
                    </a:lstStyle>
                    <a:p>
                      <a:pPr algn="ctr"/>
                      <a:r>
                        <a:rPr lang="en-AU" sz="1100" dirty="0">
                          <a:solidFill>
                            <a:srgbClr val="007815"/>
                          </a:solidFill>
                          <a:latin typeface="Montserrat Light" panose="00000400000000000000" pitchFamily="2" charset="0"/>
                        </a:rPr>
                        <a:t>Communicate for Buy-in</a:t>
                      </a:r>
                    </a:p>
                  </a:txBody>
                  <a:tcP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FFFFCC"/>
                    </a:solidFill>
                  </a:tcPr>
                </a:tc>
                <a:tc>
                  <a:txBody>
                    <a:bodyPr/>
                    <a:lstStyle>
                      <a:lvl1pPr marL="0" algn="l" defTabSz="1078642" rtl="0" eaLnBrk="1" latinLnBrk="0" hangingPunct="1">
                        <a:defRPr sz="2124" b="1" kern="1200">
                          <a:solidFill>
                            <a:schemeClr val="lt1"/>
                          </a:solidFill>
                          <a:latin typeface="Aptos" panose="02110004020202020204"/>
                        </a:defRPr>
                      </a:lvl1pPr>
                      <a:lvl2pPr marL="539322" algn="l" defTabSz="1078642" rtl="0" eaLnBrk="1" latinLnBrk="0" hangingPunct="1">
                        <a:defRPr sz="2124" b="1" kern="1200">
                          <a:solidFill>
                            <a:schemeClr val="lt1"/>
                          </a:solidFill>
                          <a:latin typeface="Aptos" panose="02110004020202020204"/>
                        </a:defRPr>
                      </a:lvl2pPr>
                      <a:lvl3pPr marL="1078642" algn="l" defTabSz="1078642" rtl="0" eaLnBrk="1" latinLnBrk="0" hangingPunct="1">
                        <a:defRPr sz="2124" b="1" kern="1200">
                          <a:solidFill>
                            <a:schemeClr val="lt1"/>
                          </a:solidFill>
                          <a:latin typeface="Aptos" panose="02110004020202020204"/>
                        </a:defRPr>
                      </a:lvl3pPr>
                      <a:lvl4pPr marL="1617964" algn="l" defTabSz="1078642" rtl="0" eaLnBrk="1" latinLnBrk="0" hangingPunct="1">
                        <a:defRPr sz="2124" b="1" kern="1200">
                          <a:solidFill>
                            <a:schemeClr val="lt1"/>
                          </a:solidFill>
                          <a:latin typeface="Aptos" panose="02110004020202020204"/>
                        </a:defRPr>
                      </a:lvl4pPr>
                      <a:lvl5pPr marL="2157285" algn="l" defTabSz="1078642" rtl="0" eaLnBrk="1" latinLnBrk="0" hangingPunct="1">
                        <a:defRPr sz="2124" b="1" kern="1200">
                          <a:solidFill>
                            <a:schemeClr val="lt1"/>
                          </a:solidFill>
                          <a:latin typeface="Aptos" panose="02110004020202020204"/>
                        </a:defRPr>
                      </a:lvl5pPr>
                      <a:lvl6pPr marL="2696606" algn="l" defTabSz="1078642" rtl="0" eaLnBrk="1" latinLnBrk="0" hangingPunct="1">
                        <a:defRPr sz="2124" b="1" kern="1200">
                          <a:solidFill>
                            <a:schemeClr val="lt1"/>
                          </a:solidFill>
                          <a:latin typeface="Aptos" panose="02110004020202020204"/>
                        </a:defRPr>
                      </a:lvl6pPr>
                      <a:lvl7pPr marL="3235927" algn="l" defTabSz="1078642" rtl="0" eaLnBrk="1" latinLnBrk="0" hangingPunct="1">
                        <a:defRPr sz="2124" b="1" kern="1200">
                          <a:solidFill>
                            <a:schemeClr val="lt1"/>
                          </a:solidFill>
                          <a:latin typeface="Aptos" panose="02110004020202020204"/>
                        </a:defRPr>
                      </a:lvl7pPr>
                      <a:lvl8pPr marL="3775249" algn="l" defTabSz="1078642" rtl="0" eaLnBrk="1" latinLnBrk="0" hangingPunct="1">
                        <a:defRPr sz="2124" b="1" kern="1200">
                          <a:solidFill>
                            <a:schemeClr val="lt1"/>
                          </a:solidFill>
                          <a:latin typeface="Aptos" panose="02110004020202020204"/>
                        </a:defRPr>
                      </a:lvl8pPr>
                      <a:lvl9pPr marL="4314569" algn="l" defTabSz="1078642" rtl="0" eaLnBrk="1" latinLnBrk="0" hangingPunct="1">
                        <a:defRPr sz="2124" b="1" kern="1200">
                          <a:solidFill>
                            <a:schemeClr val="lt1"/>
                          </a:solidFill>
                          <a:latin typeface="Aptos" panose="02110004020202020204"/>
                        </a:defRPr>
                      </a:lvl9pPr>
                    </a:lstStyle>
                    <a:p>
                      <a:pPr algn="ctr"/>
                      <a:r>
                        <a:rPr lang="en-AU" sz="1100" dirty="0">
                          <a:solidFill>
                            <a:srgbClr val="007815"/>
                          </a:solidFill>
                          <a:latin typeface="Montserrat Light" panose="00000400000000000000" pitchFamily="2" charset="0"/>
                        </a:rPr>
                        <a:t>Empower Action</a:t>
                      </a:r>
                    </a:p>
                  </a:txBody>
                  <a:tcP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FFFFCC"/>
                    </a:solidFill>
                  </a:tcPr>
                </a:tc>
                <a:tc>
                  <a:txBody>
                    <a:bodyPr/>
                    <a:lstStyle>
                      <a:lvl1pPr marL="0" algn="l" defTabSz="1078642" rtl="0" eaLnBrk="1" latinLnBrk="0" hangingPunct="1">
                        <a:defRPr sz="2124" b="1" kern="1200">
                          <a:solidFill>
                            <a:schemeClr val="lt1"/>
                          </a:solidFill>
                          <a:latin typeface="Aptos" panose="02110004020202020204"/>
                        </a:defRPr>
                      </a:lvl1pPr>
                      <a:lvl2pPr marL="539322" algn="l" defTabSz="1078642" rtl="0" eaLnBrk="1" latinLnBrk="0" hangingPunct="1">
                        <a:defRPr sz="2124" b="1" kern="1200">
                          <a:solidFill>
                            <a:schemeClr val="lt1"/>
                          </a:solidFill>
                          <a:latin typeface="Aptos" panose="02110004020202020204"/>
                        </a:defRPr>
                      </a:lvl2pPr>
                      <a:lvl3pPr marL="1078642" algn="l" defTabSz="1078642" rtl="0" eaLnBrk="1" latinLnBrk="0" hangingPunct="1">
                        <a:defRPr sz="2124" b="1" kern="1200">
                          <a:solidFill>
                            <a:schemeClr val="lt1"/>
                          </a:solidFill>
                          <a:latin typeface="Aptos" panose="02110004020202020204"/>
                        </a:defRPr>
                      </a:lvl3pPr>
                      <a:lvl4pPr marL="1617964" algn="l" defTabSz="1078642" rtl="0" eaLnBrk="1" latinLnBrk="0" hangingPunct="1">
                        <a:defRPr sz="2124" b="1" kern="1200">
                          <a:solidFill>
                            <a:schemeClr val="lt1"/>
                          </a:solidFill>
                          <a:latin typeface="Aptos" panose="02110004020202020204"/>
                        </a:defRPr>
                      </a:lvl4pPr>
                      <a:lvl5pPr marL="2157285" algn="l" defTabSz="1078642" rtl="0" eaLnBrk="1" latinLnBrk="0" hangingPunct="1">
                        <a:defRPr sz="2124" b="1" kern="1200">
                          <a:solidFill>
                            <a:schemeClr val="lt1"/>
                          </a:solidFill>
                          <a:latin typeface="Aptos" panose="02110004020202020204"/>
                        </a:defRPr>
                      </a:lvl5pPr>
                      <a:lvl6pPr marL="2696606" algn="l" defTabSz="1078642" rtl="0" eaLnBrk="1" latinLnBrk="0" hangingPunct="1">
                        <a:defRPr sz="2124" b="1" kern="1200">
                          <a:solidFill>
                            <a:schemeClr val="lt1"/>
                          </a:solidFill>
                          <a:latin typeface="Aptos" panose="02110004020202020204"/>
                        </a:defRPr>
                      </a:lvl6pPr>
                      <a:lvl7pPr marL="3235927" algn="l" defTabSz="1078642" rtl="0" eaLnBrk="1" latinLnBrk="0" hangingPunct="1">
                        <a:defRPr sz="2124" b="1" kern="1200">
                          <a:solidFill>
                            <a:schemeClr val="lt1"/>
                          </a:solidFill>
                          <a:latin typeface="Aptos" panose="02110004020202020204"/>
                        </a:defRPr>
                      </a:lvl7pPr>
                      <a:lvl8pPr marL="3775249" algn="l" defTabSz="1078642" rtl="0" eaLnBrk="1" latinLnBrk="0" hangingPunct="1">
                        <a:defRPr sz="2124" b="1" kern="1200">
                          <a:solidFill>
                            <a:schemeClr val="lt1"/>
                          </a:solidFill>
                          <a:latin typeface="Aptos" panose="02110004020202020204"/>
                        </a:defRPr>
                      </a:lvl8pPr>
                      <a:lvl9pPr marL="4314569" algn="l" defTabSz="1078642" rtl="0" eaLnBrk="1" latinLnBrk="0" hangingPunct="1">
                        <a:defRPr sz="2124" b="1" kern="1200">
                          <a:solidFill>
                            <a:schemeClr val="lt1"/>
                          </a:solidFill>
                          <a:latin typeface="Aptos" panose="02110004020202020204"/>
                        </a:defRPr>
                      </a:lvl9pPr>
                    </a:lstStyle>
                    <a:p>
                      <a:pPr algn="ctr"/>
                      <a:r>
                        <a:rPr lang="en-AU" sz="1100" dirty="0">
                          <a:solidFill>
                            <a:srgbClr val="007815"/>
                          </a:solidFill>
                          <a:latin typeface="Montserrat Light" panose="00000400000000000000" pitchFamily="2" charset="0"/>
                        </a:rPr>
                        <a:t>Create Short-term Wins</a:t>
                      </a:r>
                    </a:p>
                  </a:txBody>
                  <a:tcP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FFFFCC"/>
                    </a:solidFill>
                  </a:tcPr>
                </a:tc>
                <a:tc>
                  <a:txBody>
                    <a:bodyPr/>
                    <a:lstStyle>
                      <a:lvl1pPr marL="0" algn="l" defTabSz="1078642" rtl="0" eaLnBrk="1" latinLnBrk="0" hangingPunct="1">
                        <a:defRPr sz="2124" b="1" kern="1200">
                          <a:solidFill>
                            <a:schemeClr val="lt1"/>
                          </a:solidFill>
                          <a:latin typeface="Aptos" panose="02110004020202020204"/>
                        </a:defRPr>
                      </a:lvl1pPr>
                      <a:lvl2pPr marL="539322" algn="l" defTabSz="1078642" rtl="0" eaLnBrk="1" latinLnBrk="0" hangingPunct="1">
                        <a:defRPr sz="2124" b="1" kern="1200">
                          <a:solidFill>
                            <a:schemeClr val="lt1"/>
                          </a:solidFill>
                          <a:latin typeface="Aptos" panose="02110004020202020204"/>
                        </a:defRPr>
                      </a:lvl2pPr>
                      <a:lvl3pPr marL="1078642" algn="l" defTabSz="1078642" rtl="0" eaLnBrk="1" latinLnBrk="0" hangingPunct="1">
                        <a:defRPr sz="2124" b="1" kern="1200">
                          <a:solidFill>
                            <a:schemeClr val="lt1"/>
                          </a:solidFill>
                          <a:latin typeface="Aptos" panose="02110004020202020204"/>
                        </a:defRPr>
                      </a:lvl3pPr>
                      <a:lvl4pPr marL="1617964" algn="l" defTabSz="1078642" rtl="0" eaLnBrk="1" latinLnBrk="0" hangingPunct="1">
                        <a:defRPr sz="2124" b="1" kern="1200">
                          <a:solidFill>
                            <a:schemeClr val="lt1"/>
                          </a:solidFill>
                          <a:latin typeface="Aptos" panose="02110004020202020204"/>
                        </a:defRPr>
                      </a:lvl4pPr>
                      <a:lvl5pPr marL="2157285" algn="l" defTabSz="1078642" rtl="0" eaLnBrk="1" latinLnBrk="0" hangingPunct="1">
                        <a:defRPr sz="2124" b="1" kern="1200">
                          <a:solidFill>
                            <a:schemeClr val="lt1"/>
                          </a:solidFill>
                          <a:latin typeface="Aptos" panose="02110004020202020204"/>
                        </a:defRPr>
                      </a:lvl5pPr>
                      <a:lvl6pPr marL="2696606" algn="l" defTabSz="1078642" rtl="0" eaLnBrk="1" latinLnBrk="0" hangingPunct="1">
                        <a:defRPr sz="2124" b="1" kern="1200">
                          <a:solidFill>
                            <a:schemeClr val="lt1"/>
                          </a:solidFill>
                          <a:latin typeface="Aptos" panose="02110004020202020204"/>
                        </a:defRPr>
                      </a:lvl6pPr>
                      <a:lvl7pPr marL="3235927" algn="l" defTabSz="1078642" rtl="0" eaLnBrk="1" latinLnBrk="0" hangingPunct="1">
                        <a:defRPr sz="2124" b="1" kern="1200">
                          <a:solidFill>
                            <a:schemeClr val="lt1"/>
                          </a:solidFill>
                          <a:latin typeface="Aptos" panose="02110004020202020204"/>
                        </a:defRPr>
                      </a:lvl7pPr>
                      <a:lvl8pPr marL="3775249" algn="l" defTabSz="1078642" rtl="0" eaLnBrk="1" latinLnBrk="0" hangingPunct="1">
                        <a:defRPr sz="2124" b="1" kern="1200">
                          <a:solidFill>
                            <a:schemeClr val="lt1"/>
                          </a:solidFill>
                          <a:latin typeface="Aptos" panose="02110004020202020204"/>
                        </a:defRPr>
                      </a:lvl8pPr>
                      <a:lvl9pPr marL="4314569" algn="l" defTabSz="1078642" rtl="0" eaLnBrk="1" latinLnBrk="0" hangingPunct="1">
                        <a:defRPr sz="2124" b="1" kern="1200">
                          <a:solidFill>
                            <a:schemeClr val="lt1"/>
                          </a:solidFill>
                          <a:latin typeface="Aptos" panose="02110004020202020204"/>
                        </a:defRPr>
                      </a:lvl9pPr>
                    </a:lstStyle>
                    <a:p>
                      <a:pPr algn="ctr"/>
                      <a:r>
                        <a:rPr lang="en-AU" sz="1100" dirty="0">
                          <a:solidFill>
                            <a:srgbClr val="007815"/>
                          </a:solidFill>
                          <a:latin typeface="Montserrat Light" panose="00000400000000000000" pitchFamily="2" charset="0"/>
                        </a:rPr>
                        <a:t>Don’t Let Up</a:t>
                      </a:r>
                    </a:p>
                  </a:txBody>
                  <a:tcP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FFFFCC"/>
                    </a:solidFill>
                  </a:tcPr>
                </a:tc>
                <a:tc>
                  <a:txBody>
                    <a:bodyPr/>
                    <a:lstStyle>
                      <a:lvl1pPr marL="0" algn="l" defTabSz="1078642" rtl="0" eaLnBrk="1" latinLnBrk="0" hangingPunct="1">
                        <a:defRPr sz="2124" b="1" kern="1200">
                          <a:solidFill>
                            <a:schemeClr val="lt1"/>
                          </a:solidFill>
                          <a:latin typeface="Aptos" panose="02110004020202020204"/>
                        </a:defRPr>
                      </a:lvl1pPr>
                      <a:lvl2pPr marL="539322" algn="l" defTabSz="1078642" rtl="0" eaLnBrk="1" latinLnBrk="0" hangingPunct="1">
                        <a:defRPr sz="2124" b="1" kern="1200">
                          <a:solidFill>
                            <a:schemeClr val="lt1"/>
                          </a:solidFill>
                          <a:latin typeface="Aptos" panose="02110004020202020204"/>
                        </a:defRPr>
                      </a:lvl2pPr>
                      <a:lvl3pPr marL="1078642" algn="l" defTabSz="1078642" rtl="0" eaLnBrk="1" latinLnBrk="0" hangingPunct="1">
                        <a:defRPr sz="2124" b="1" kern="1200">
                          <a:solidFill>
                            <a:schemeClr val="lt1"/>
                          </a:solidFill>
                          <a:latin typeface="Aptos" panose="02110004020202020204"/>
                        </a:defRPr>
                      </a:lvl3pPr>
                      <a:lvl4pPr marL="1617964" algn="l" defTabSz="1078642" rtl="0" eaLnBrk="1" latinLnBrk="0" hangingPunct="1">
                        <a:defRPr sz="2124" b="1" kern="1200">
                          <a:solidFill>
                            <a:schemeClr val="lt1"/>
                          </a:solidFill>
                          <a:latin typeface="Aptos" panose="02110004020202020204"/>
                        </a:defRPr>
                      </a:lvl4pPr>
                      <a:lvl5pPr marL="2157285" algn="l" defTabSz="1078642" rtl="0" eaLnBrk="1" latinLnBrk="0" hangingPunct="1">
                        <a:defRPr sz="2124" b="1" kern="1200">
                          <a:solidFill>
                            <a:schemeClr val="lt1"/>
                          </a:solidFill>
                          <a:latin typeface="Aptos" panose="02110004020202020204"/>
                        </a:defRPr>
                      </a:lvl5pPr>
                      <a:lvl6pPr marL="2696606" algn="l" defTabSz="1078642" rtl="0" eaLnBrk="1" latinLnBrk="0" hangingPunct="1">
                        <a:defRPr sz="2124" b="1" kern="1200">
                          <a:solidFill>
                            <a:schemeClr val="lt1"/>
                          </a:solidFill>
                          <a:latin typeface="Aptos" panose="02110004020202020204"/>
                        </a:defRPr>
                      </a:lvl6pPr>
                      <a:lvl7pPr marL="3235927" algn="l" defTabSz="1078642" rtl="0" eaLnBrk="1" latinLnBrk="0" hangingPunct="1">
                        <a:defRPr sz="2124" b="1" kern="1200">
                          <a:solidFill>
                            <a:schemeClr val="lt1"/>
                          </a:solidFill>
                          <a:latin typeface="Aptos" panose="02110004020202020204"/>
                        </a:defRPr>
                      </a:lvl7pPr>
                      <a:lvl8pPr marL="3775249" algn="l" defTabSz="1078642" rtl="0" eaLnBrk="1" latinLnBrk="0" hangingPunct="1">
                        <a:defRPr sz="2124" b="1" kern="1200">
                          <a:solidFill>
                            <a:schemeClr val="lt1"/>
                          </a:solidFill>
                          <a:latin typeface="Aptos" panose="02110004020202020204"/>
                        </a:defRPr>
                      </a:lvl8pPr>
                      <a:lvl9pPr marL="4314569" algn="l" defTabSz="1078642" rtl="0" eaLnBrk="1" latinLnBrk="0" hangingPunct="1">
                        <a:defRPr sz="2124" b="1" kern="1200">
                          <a:solidFill>
                            <a:schemeClr val="lt1"/>
                          </a:solidFill>
                          <a:latin typeface="Aptos" panose="02110004020202020204"/>
                        </a:defRPr>
                      </a:lvl9pPr>
                    </a:lstStyle>
                    <a:p>
                      <a:pPr algn="ctr"/>
                      <a:r>
                        <a:rPr lang="en-AU" sz="1100" dirty="0">
                          <a:solidFill>
                            <a:srgbClr val="007815"/>
                          </a:solidFill>
                          <a:latin typeface="Montserrat Light" panose="00000400000000000000" pitchFamily="2" charset="0"/>
                        </a:rPr>
                        <a:t>Make it Stick</a:t>
                      </a:r>
                    </a:p>
                  </a:txBody>
                  <a:tcP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FFFFCC"/>
                    </a:solidFill>
                  </a:tcPr>
                </a:tc>
                <a:extLst>
                  <a:ext uri="{0D108BD9-81ED-4DB2-BD59-A6C34878D82A}">
                    <a16:rowId xmlns:a16="http://schemas.microsoft.com/office/drawing/2014/main" val="1633658239"/>
                  </a:ext>
                </a:extLst>
              </a:tr>
            </a:tbl>
          </a:graphicData>
        </a:graphic>
      </p:graphicFrame>
      <p:cxnSp>
        <p:nvCxnSpPr>
          <p:cNvPr id="47" name="Straight Connector 46">
            <a:extLst>
              <a:ext uri="{FF2B5EF4-FFF2-40B4-BE49-F238E27FC236}">
                <a16:creationId xmlns:a16="http://schemas.microsoft.com/office/drawing/2014/main" id="{8EA7B330-9FF5-B2D1-B454-ED651995C8E8}"/>
              </a:ext>
            </a:extLst>
          </p:cNvPr>
          <p:cNvCxnSpPr/>
          <p:nvPr/>
        </p:nvCxnSpPr>
        <p:spPr>
          <a:xfrm>
            <a:off x="1292219" y="3863774"/>
            <a:ext cx="201008" cy="1768005"/>
          </a:xfrm>
          <a:prstGeom prst="line">
            <a:avLst/>
          </a:prstGeom>
          <a:noFill/>
          <a:ln w="6350" cap="flat" cmpd="sng" algn="ctr">
            <a:solidFill>
              <a:srgbClr val="156082"/>
            </a:solidFill>
            <a:prstDash val="solid"/>
            <a:miter lim="800000"/>
          </a:ln>
          <a:effectLst/>
        </p:spPr>
      </p:cxnSp>
      <p:cxnSp>
        <p:nvCxnSpPr>
          <p:cNvPr id="48" name="Straight Connector 47">
            <a:extLst>
              <a:ext uri="{FF2B5EF4-FFF2-40B4-BE49-F238E27FC236}">
                <a16:creationId xmlns:a16="http://schemas.microsoft.com/office/drawing/2014/main" id="{4E89EDAB-ABEF-EB44-861B-394E1279FBA2}"/>
              </a:ext>
            </a:extLst>
          </p:cNvPr>
          <p:cNvCxnSpPr/>
          <p:nvPr/>
        </p:nvCxnSpPr>
        <p:spPr>
          <a:xfrm>
            <a:off x="4791070" y="3841818"/>
            <a:ext cx="201008" cy="1768005"/>
          </a:xfrm>
          <a:prstGeom prst="line">
            <a:avLst/>
          </a:prstGeom>
          <a:noFill/>
          <a:ln w="6350" cap="flat" cmpd="sng" algn="ctr">
            <a:solidFill>
              <a:srgbClr val="156082"/>
            </a:solidFill>
            <a:prstDash val="solid"/>
            <a:miter lim="800000"/>
          </a:ln>
          <a:effectLst/>
        </p:spPr>
      </p:cxnSp>
      <p:cxnSp>
        <p:nvCxnSpPr>
          <p:cNvPr id="49" name="Straight Connector 48">
            <a:extLst>
              <a:ext uri="{FF2B5EF4-FFF2-40B4-BE49-F238E27FC236}">
                <a16:creationId xmlns:a16="http://schemas.microsoft.com/office/drawing/2014/main" id="{F9BACF0B-6B18-2613-4B34-0A629C42C65E}"/>
              </a:ext>
            </a:extLst>
          </p:cNvPr>
          <p:cNvCxnSpPr>
            <a:cxnSpLocks/>
          </p:cNvCxnSpPr>
          <p:nvPr/>
        </p:nvCxnSpPr>
        <p:spPr>
          <a:xfrm>
            <a:off x="7504348" y="3858342"/>
            <a:ext cx="1194861" cy="1372104"/>
          </a:xfrm>
          <a:prstGeom prst="line">
            <a:avLst/>
          </a:prstGeom>
          <a:noFill/>
          <a:ln w="6350" cap="flat" cmpd="sng" algn="ctr">
            <a:solidFill>
              <a:srgbClr val="156082"/>
            </a:solidFill>
            <a:prstDash val="solid"/>
            <a:miter lim="800000"/>
          </a:ln>
          <a:effectLst/>
        </p:spPr>
      </p:cxnSp>
      <p:cxnSp>
        <p:nvCxnSpPr>
          <p:cNvPr id="52" name="Straight Connector 51">
            <a:extLst>
              <a:ext uri="{FF2B5EF4-FFF2-40B4-BE49-F238E27FC236}">
                <a16:creationId xmlns:a16="http://schemas.microsoft.com/office/drawing/2014/main" id="{2C3BB760-0FE5-9789-F85D-9275ECAD4840}"/>
              </a:ext>
            </a:extLst>
          </p:cNvPr>
          <p:cNvCxnSpPr>
            <a:stCxn id="15" idx="3"/>
          </p:cNvCxnSpPr>
          <p:nvPr/>
        </p:nvCxnSpPr>
        <p:spPr>
          <a:xfrm flipH="1">
            <a:off x="1691764" y="6430308"/>
            <a:ext cx="4109" cy="175713"/>
          </a:xfrm>
          <a:prstGeom prst="line">
            <a:avLst/>
          </a:prstGeom>
          <a:noFill/>
          <a:ln w="19050" cap="flat" cmpd="sng" algn="ctr">
            <a:solidFill>
              <a:srgbClr val="156082"/>
            </a:solidFill>
            <a:prstDash val="dash"/>
            <a:miter lim="800000"/>
          </a:ln>
          <a:effectLst/>
        </p:spPr>
      </p:cxnSp>
      <p:cxnSp>
        <p:nvCxnSpPr>
          <p:cNvPr id="53" name="Straight Connector 52">
            <a:extLst>
              <a:ext uri="{FF2B5EF4-FFF2-40B4-BE49-F238E27FC236}">
                <a16:creationId xmlns:a16="http://schemas.microsoft.com/office/drawing/2014/main" id="{4E300E7E-BEBC-5F85-77B1-44BAABF67DFF}"/>
              </a:ext>
            </a:extLst>
          </p:cNvPr>
          <p:cNvCxnSpPr>
            <a:cxnSpLocks/>
          </p:cNvCxnSpPr>
          <p:nvPr/>
        </p:nvCxnSpPr>
        <p:spPr>
          <a:xfrm flipH="1">
            <a:off x="2932300" y="6418116"/>
            <a:ext cx="4109" cy="175713"/>
          </a:xfrm>
          <a:prstGeom prst="line">
            <a:avLst/>
          </a:prstGeom>
          <a:noFill/>
          <a:ln w="19050" cap="flat" cmpd="sng" algn="ctr">
            <a:solidFill>
              <a:srgbClr val="156082"/>
            </a:solidFill>
            <a:prstDash val="dash"/>
            <a:miter lim="800000"/>
          </a:ln>
          <a:effectLst/>
        </p:spPr>
      </p:cxnSp>
      <p:cxnSp>
        <p:nvCxnSpPr>
          <p:cNvPr id="55" name="Straight Connector 54">
            <a:extLst>
              <a:ext uri="{FF2B5EF4-FFF2-40B4-BE49-F238E27FC236}">
                <a16:creationId xmlns:a16="http://schemas.microsoft.com/office/drawing/2014/main" id="{6CFFAF2A-5F58-6C85-3AAF-D3217C87A9B7}"/>
              </a:ext>
            </a:extLst>
          </p:cNvPr>
          <p:cNvCxnSpPr/>
          <p:nvPr/>
        </p:nvCxnSpPr>
        <p:spPr>
          <a:xfrm flipH="1">
            <a:off x="4093588" y="6436404"/>
            <a:ext cx="4109" cy="175713"/>
          </a:xfrm>
          <a:prstGeom prst="line">
            <a:avLst/>
          </a:prstGeom>
          <a:noFill/>
          <a:ln w="19050" cap="flat" cmpd="sng" algn="ctr">
            <a:solidFill>
              <a:srgbClr val="156082"/>
            </a:solidFill>
            <a:prstDash val="dash"/>
            <a:miter lim="800000"/>
          </a:ln>
          <a:effectLst/>
        </p:spPr>
      </p:cxnSp>
      <p:cxnSp>
        <p:nvCxnSpPr>
          <p:cNvPr id="56" name="Straight Connector 55">
            <a:extLst>
              <a:ext uri="{FF2B5EF4-FFF2-40B4-BE49-F238E27FC236}">
                <a16:creationId xmlns:a16="http://schemas.microsoft.com/office/drawing/2014/main" id="{B4E8AE61-FF70-E418-4860-46DBD83EF16B}"/>
              </a:ext>
            </a:extLst>
          </p:cNvPr>
          <p:cNvCxnSpPr>
            <a:cxnSpLocks/>
          </p:cNvCxnSpPr>
          <p:nvPr/>
        </p:nvCxnSpPr>
        <p:spPr>
          <a:xfrm flipH="1">
            <a:off x="5334124" y="6424212"/>
            <a:ext cx="4109" cy="175713"/>
          </a:xfrm>
          <a:prstGeom prst="line">
            <a:avLst/>
          </a:prstGeom>
          <a:noFill/>
          <a:ln w="19050" cap="flat" cmpd="sng" algn="ctr">
            <a:solidFill>
              <a:srgbClr val="156082"/>
            </a:solidFill>
            <a:prstDash val="dash"/>
            <a:miter lim="800000"/>
          </a:ln>
          <a:effectLst/>
        </p:spPr>
      </p:cxnSp>
      <p:cxnSp>
        <p:nvCxnSpPr>
          <p:cNvPr id="57" name="Straight Connector 56">
            <a:extLst>
              <a:ext uri="{FF2B5EF4-FFF2-40B4-BE49-F238E27FC236}">
                <a16:creationId xmlns:a16="http://schemas.microsoft.com/office/drawing/2014/main" id="{5A6C98C6-46CB-B51A-0D07-3DA835E5E986}"/>
              </a:ext>
            </a:extLst>
          </p:cNvPr>
          <p:cNvCxnSpPr/>
          <p:nvPr/>
        </p:nvCxnSpPr>
        <p:spPr>
          <a:xfrm flipH="1">
            <a:off x="6589900" y="6427260"/>
            <a:ext cx="4109" cy="175713"/>
          </a:xfrm>
          <a:prstGeom prst="line">
            <a:avLst/>
          </a:prstGeom>
          <a:noFill/>
          <a:ln w="19050" cap="flat" cmpd="sng" algn="ctr">
            <a:solidFill>
              <a:srgbClr val="156082"/>
            </a:solidFill>
            <a:prstDash val="dash"/>
            <a:miter lim="800000"/>
          </a:ln>
          <a:effectLst/>
        </p:spPr>
      </p:cxnSp>
      <p:cxnSp>
        <p:nvCxnSpPr>
          <p:cNvPr id="58" name="Straight Connector 57">
            <a:extLst>
              <a:ext uri="{FF2B5EF4-FFF2-40B4-BE49-F238E27FC236}">
                <a16:creationId xmlns:a16="http://schemas.microsoft.com/office/drawing/2014/main" id="{76D83A20-413A-7E0D-39E2-AA25424C501D}"/>
              </a:ext>
            </a:extLst>
          </p:cNvPr>
          <p:cNvCxnSpPr>
            <a:cxnSpLocks/>
          </p:cNvCxnSpPr>
          <p:nvPr/>
        </p:nvCxnSpPr>
        <p:spPr>
          <a:xfrm flipH="1">
            <a:off x="7830436" y="6415068"/>
            <a:ext cx="4109" cy="175713"/>
          </a:xfrm>
          <a:prstGeom prst="line">
            <a:avLst/>
          </a:prstGeom>
          <a:noFill/>
          <a:ln w="19050" cap="flat" cmpd="sng" algn="ctr">
            <a:solidFill>
              <a:srgbClr val="156082"/>
            </a:solidFill>
            <a:prstDash val="dash"/>
            <a:miter lim="800000"/>
          </a:ln>
          <a:effectLst/>
        </p:spPr>
      </p:cxnSp>
      <p:cxnSp>
        <p:nvCxnSpPr>
          <p:cNvPr id="59" name="Straight Connector 58">
            <a:extLst>
              <a:ext uri="{FF2B5EF4-FFF2-40B4-BE49-F238E27FC236}">
                <a16:creationId xmlns:a16="http://schemas.microsoft.com/office/drawing/2014/main" id="{804647E1-7098-9FA7-1BC7-FC91CE16ABA5}"/>
              </a:ext>
            </a:extLst>
          </p:cNvPr>
          <p:cNvCxnSpPr/>
          <p:nvPr/>
        </p:nvCxnSpPr>
        <p:spPr>
          <a:xfrm flipH="1">
            <a:off x="8991724" y="6433356"/>
            <a:ext cx="4109" cy="175713"/>
          </a:xfrm>
          <a:prstGeom prst="line">
            <a:avLst/>
          </a:prstGeom>
          <a:noFill/>
          <a:ln w="19050" cap="flat" cmpd="sng" algn="ctr">
            <a:solidFill>
              <a:srgbClr val="156082"/>
            </a:solidFill>
            <a:prstDash val="dash"/>
            <a:miter lim="800000"/>
          </a:ln>
          <a:effectLst/>
        </p:spPr>
      </p:cxnSp>
      <p:cxnSp>
        <p:nvCxnSpPr>
          <p:cNvPr id="60" name="Straight Connector 59">
            <a:extLst>
              <a:ext uri="{FF2B5EF4-FFF2-40B4-BE49-F238E27FC236}">
                <a16:creationId xmlns:a16="http://schemas.microsoft.com/office/drawing/2014/main" id="{8F6B46C7-1ACE-CEE5-440C-406B6F486C83}"/>
              </a:ext>
            </a:extLst>
          </p:cNvPr>
          <p:cNvCxnSpPr>
            <a:cxnSpLocks/>
          </p:cNvCxnSpPr>
          <p:nvPr/>
        </p:nvCxnSpPr>
        <p:spPr>
          <a:xfrm flipH="1">
            <a:off x="10232260" y="6421164"/>
            <a:ext cx="4109" cy="175713"/>
          </a:xfrm>
          <a:prstGeom prst="line">
            <a:avLst/>
          </a:prstGeom>
          <a:noFill/>
          <a:ln w="19050" cap="flat" cmpd="sng" algn="ctr">
            <a:solidFill>
              <a:srgbClr val="156082"/>
            </a:solidFill>
            <a:prstDash val="dash"/>
            <a:miter lim="800000"/>
          </a:ln>
          <a:effectLst/>
        </p:spPr>
      </p:cxnSp>
    </p:spTree>
    <p:extLst>
      <p:ext uri="{BB962C8B-B14F-4D97-AF65-F5344CB8AC3E}">
        <p14:creationId xmlns:p14="http://schemas.microsoft.com/office/powerpoint/2010/main" val="2782011687"/>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1_Office 2013 - 2022 Theme">
  <a:themeElements>
    <a:clrScheme name="Codesign4all">
      <a:dk1>
        <a:srgbClr val="002BAB"/>
      </a:dk1>
      <a:lt1>
        <a:srgbClr val="1340CA"/>
      </a:lt1>
      <a:dk2>
        <a:srgbClr val="3D69EB"/>
      </a:dk2>
      <a:lt2>
        <a:srgbClr val="6688F0"/>
      </a:lt2>
      <a:accent1>
        <a:srgbClr val="91A9F1"/>
      </a:accent1>
      <a:accent2>
        <a:srgbClr val="A71BD5"/>
      </a:accent2>
      <a:accent3>
        <a:srgbClr val="C649ED"/>
      </a:accent3>
      <a:accent4>
        <a:srgbClr val="DA77F9"/>
      </a:accent4>
      <a:accent5>
        <a:srgbClr val="DB97F0"/>
      </a:accent5>
      <a:accent6>
        <a:srgbClr val="DD5522"/>
      </a:accent6>
      <a:hlink>
        <a:srgbClr val="F6865D"/>
      </a:hlink>
      <a:folHlink>
        <a:srgbClr val="FFA280"/>
      </a:folHlink>
    </a:clrScheme>
    <a:fontScheme name="Office 2013 - 2022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13 - 2022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61dd04b6-279c-4608-bcae-c6f797ec6fda" xsi:nil="true"/>
    <lcf76f155ced4ddcb4097134ff3c332f xmlns="8e834e17-2d57-44e8-b92c-93935abe7473">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04F5B8D2CDD4FD4B9BDF9F415E01C7F8" ma:contentTypeVersion="15" ma:contentTypeDescription="Create a new document." ma:contentTypeScope="" ma:versionID="2c31961db15b97ae0fb3cafe20ef5c99">
  <xsd:schema xmlns:xsd="http://www.w3.org/2001/XMLSchema" xmlns:xs="http://www.w3.org/2001/XMLSchema" xmlns:p="http://schemas.microsoft.com/office/2006/metadata/properties" xmlns:ns2="8e834e17-2d57-44e8-b92c-93935abe7473" xmlns:ns3="61dd04b6-279c-4608-bcae-c6f797ec6fda" targetNamespace="http://schemas.microsoft.com/office/2006/metadata/properties" ma:root="true" ma:fieldsID="af36741d0b94bea5b615e321649950d3" ns2:_="" ns3:_="">
    <xsd:import namespace="8e834e17-2d57-44e8-b92c-93935abe7473"/>
    <xsd:import namespace="61dd04b6-279c-4608-bcae-c6f797ec6fda"/>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LengthInSeconds" minOccurs="0"/>
                <xsd:element ref="ns2:MediaServiceDateTaken" minOccurs="0"/>
                <xsd:element ref="ns2:MediaServiceSearchProperties" minOccurs="0"/>
                <xsd:element ref="ns3:SharedWithUsers" minOccurs="0"/>
                <xsd:element ref="ns3:SharedWithDetails"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e834e17-2d57-44e8-b92c-93935abe747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lcf76f155ced4ddcb4097134ff3c332f" ma:index="12" nillable="true" ma:taxonomy="true" ma:internalName="lcf76f155ced4ddcb4097134ff3c332f" ma:taxonomyFieldName="MediaServiceImageTags" ma:displayName="Image Tags" ma:readOnly="false" ma:fieldId="{5cf76f15-5ced-4ddc-b409-7134ff3c332f}" ma:taxonomyMulti="true" ma:sspId="5869e636-93e2-4605-bf39-1523a99a2699" ma:termSetId="09814cd3-568e-fe90-9814-8d621ff8fb84" ma:anchorId="fba54fb3-c3e1-fe81-a776-ca4b69148c4d" ma:open="true" ma:isKeyword="false">
      <xsd:complexType>
        <xsd:sequence>
          <xsd:element ref="pc:Terms" minOccurs="0" maxOccurs="1"/>
        </xsd:sequence>
      </xsd:complex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LengthInSeconds" ma:index="17" nillable="true" ma:displayName="MediaLengthInSeconds" ma:hidden="true" ma:internalName="MediaLengthInSeconds" ma:readOnly="true">
      <xsd:simpleType>
        <xsd:restriction base="dms:Unknown"/>
      </xsd:simpleType>
    </xsd:element>
    <xsd:element name="MediaServiceDateTaken" ma:index="18" nillable="true" ma:displayName="MediaServiceDateTaken" ma:hidden="true" ma:indexed="true" ma:internalName="MediaServiceDateTaken" ma:readOnly="true">
      <xsd:simpleType>
        <xsd:restriction base="dms:Text"/>
      </xsd:simpleType>
    </xsd:element>
    <xsd:element name="MediaServiceSearchProperties" ma:index="19" nillable="true" ma:displayName="MediaServiceSearchProperties" ma:hidden="true" ma:internalName="MediaServiceSearchProperties" ma:readOnly="true">
      <xsd:simpleType>
        <xsd:restriction base="dms:Note"/>
      </xsd:simpleType>
    </xsd:element>
    <xsd:element name="MediaServiceLocation" ma:index="22"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61dd04b6-279c-4608-bcae-c6f797ec6fda" elementFormDefault="qualified">
    <xsd:import namespace="http://schemas.microsoft.com/office/2006/documentManagement/types"/>
    <xsd:import namespace="http://schemas.microsoft.com/office/infopath/2007/PartnerControls"/>
    <xsd:element name="TaxCatchAll" ma:index="13" nillable="true" ma:displayName="Taxonomy Catch All Column" ma:hidden="true" ma:list="{7c18d78e-44d1-4292-a592-ea052c8232f5}" ma:internalName="TaxCatchAll" ma:showField="CatchAllData" ma:web="61dd04b6-279c-4608-bcae-c6f797ec6fda">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4FCBA61F-F064-470B-A30C-BB5167BDDAF6}">
  <ds:schemaRefs>
    <ds:schemaRef ds:uri="http://schemas.microsoft.com/sharepoint/v3/contenttype/forms"/>
  </ds:schemaRefs>
</ds:datastoreItem>
</file>

<file path=customXml/itemProps2.xml><?xml version="1.0" encoding="utf-8"?>
<ds:datastoreItem xmlns:ds="http://schemas.openxmlformats.org/officeDocument/2006/customXml" ds:itemID="{383A96B2-CD81-4332-9ED1-591449DFD842}">
  <ds:schemaRefs>
    <ds:schemaRef ds:uri="http://www.w3.org/XML/1998/namespace"/>
    <ds:schemaRef ds:uri="http://schemas.microsoft.com/office/2006/documentManagement/types"/>
    <ds:schemaRef ds:uri="http://schemas.microsoft.com/office/infopath/2007/PartnerControls"/>
    <ds:schemaRef ds:uri="http://purl.org/dc/terms/"/>
    <ds:schemaRef ds:uri="http://purl.org/dc/elements/1.1/"/>
    <ds:schemaRef ds:uri="http://purl.org/dc/dcmitype/"/>
    <ds:schemaRef ds:uri="http://schemas.openxmlformats.org/package/2006/metadata/core-properties"/>
    <ds:schemaRef ds:uri="41b8be0b-f50d-4aa7-86f0-45b40eee9fc5"/>
    <ds:schemaRef ds:uri="37949414-87cc-4b5c-94ba-0066ba653d95"/>
    <ds:schemaRef ds:uri="http://schemas.microsoft.com/sharepoint/v3"/>
    <ds:schemaRef ds:uri="http://schemas.microsoft.com/office/2006/metadata/properties"/>
  </ds:schemaRefs>
</ds:datastoreItem>
</file>

<file path=customXml/itemProps3.xml><?xml version="1.0" encoding="utf-8"?>
<ds:datastoreItem xmlns:ds="http://schemas.openxmlformats.org/officeDocument/2006/customXml" ds:itemID="{B97AAC3D-2438-4733-B4C6-5F34FE4EF4E4}"/>
</file>

<file path=docProps/app.xml><?xml version="1.0" encoding="utf-8"?>
<Properties xmlns="http://schemas.openxmlformats.org/officeDocument/2006/extended-properties" xmlns:vt="http://schemas.openxmlformats.org/officeDocument/2006/docPropsVTypes">
  <Template>Office Theme</Template>
  <TotalTime>239</TotalTime>
  <Words>633</Words>
  <Application>Microsoft Office PowerPoint</Application>
  <PresentationFormat>Custom</PresentationFormat>
  <Paragraphs>90</Paragraphs>
  <Slides>3</Slides>
  <Notes>3</Notes>
  <HiddenSlides>0</HiddenSlides>
  <MMClips>0</MMClips>
  <ScaleCrop>false</ScaleCrop>
  <HeadingPairs>
    <vt:vector size="4" baseType="variant">
      <vt:variant>
        <vt:lpstr>Theme</vt:lpstr>
      </vt:variant>
      <vt:variant>
        <vt:i4>1</vt:i4>
      </vt:variant>
      <vt:variant>
        <vt:lpstr>Slide Titles</vt:lpstr>
      </vt:variant>
      <vt:variant>
        <vt:i4>3</vt:i4>
      </vt:variant>
    </vt:vector>
  </HeadingPairs>
  <TitlesOfParts>
    <vt:vector size="4" baseType="lpstr">
      <vt:lpstr>1_Office 2013 - 2022 Theme</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Natasha Doherty</dc:creator>
  <cp:lastModifiedBy>Natasha Doherty</cp:lastModifiedBy>
  <cp:revision>31</cp:revision>
  <dcterms:created xsi:type="dcterms:W3CDTF">2024-10-22T06:55:56Z</dcterms:created>
  <dcterms:modified xsi:type="dcterms:W3CDTF">2025-05-05T07:25:09Z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0x01010004F5B8D2CDD4FD4B9BDF9F415E01C7F8</vt:lpwstr>
  </property>
  <property fmtid="{D5CDD505-2E9C-101B-9397-08002B2CF9AE}" pid="3" name="MediaServiceImageTags">
    <vt:lpwstr/>
  </property>
  <property fmtid="{D5CDD505-2E9C-101B-9397-08002B2CF9AE}" pid="4" name="Order">
    <vt:r8>1107300</vt:r8>
  </property>
  <property fmtid="{D5CDD505-2E9C-101B-9397-08002B2CF9AE}" pid="5" name="xd_Signature">
    <vt:bool>false</vt:bool>
  </property>
  <property fmtid="{D5CDD505-2E9C-101B-9397-08002B2CF9AE}" pid="6" name="xd_ProgID">
    <vt:lpwstr/>
  </property>
  <property fmtid="{D5CDD505-2E9C-101B-9397-08002B2CF9AE}" pid="7" name="ComplianceAssetId">
    <vt:lpwstr/>
  </property>
  <property fmtid="{D5CDD505-2E9C-101B-9397-08002B2CF9AE}" pid="8" name="TemplateUrl">
    <vt:lpwstr/>
  </property>
  <property fmtid="{D5CDD505-2E9C-101B-9397-08002B2CF9AE}" pid="9" name="_ExtendedDescription">
    <vt:lpwstr/>
  </property>
  <property fmtid="{D5CDD505-2E9C-101B-9397-08002B2CF9AE}" pid="10" name="TriggerFlowInfo">
    <vt:lpwstr/>
  </property>
</Properties>
</file>