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FEB"/>
    <a:srgbClr val="007815"/>
    <a:srgbClr val="F2EDD6"/>
    <a:srgbClr val="F8F5E8"/>
    <a:srgbClr val="EBE3BF"/>
    <a:srgbClr val="FF9999"/>
    <a:srgbClr val="FF3300"/>
    <a:srgbClr val="257B34"/>
    <a:srgbClr val="736423"/>
    <a:srgbClr val="F3FB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E7C11B-412D-DDE7-9619-BE82155D64AA}" v="116" dt="2025-05-05T07:28:43.7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700"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Natasha Doherty" userId="2f65fbf4-2eeb-41a6-a4bf-8744b8cf020e" providerId="ADAL" clId="{3397139A-7AE5-470F-A7A0-FD21ED34E676}"/>
    <pc:docChg chg="undo custSel addSld delSld modSld delMainMaster">
      <pc:chgData name="Natasha Doherty" userId="2f65fbf4-2eeb-41a6-a4bf-8744b8cf020e" providerId="ADAL" clId="{3397139A-7AE5-470F-A7A0-FD21ED34E676}" dt="2025-04-11T00:29:31.205" v="108" actId="20577"/>
      <pc:docMkLst>
        <pc:docMk/>
      </pc:docMkLst>
      <pc:sldChg chg="modSp del mod">
        <pc:chgData name="Natasha Doherty" userId="2f65fbf4-2eeb-41a6-a4bf-8744b8cf020e" providerId="ADAL" clId="{3397139A-7AE5-470F-A7A0-FD21ED34E676}" dt="2025-04-11T00:27:01.706" v="61" actId="47"/>
        <pc:sldMkLst>
          <pc:docMk/>
          <pc:sldMk cId="1193283968" sldId="256"/>
        </pc:sldMkLst>
        <pc:spChg chg="mod">
          <ac:chgData name="Natasha Doherty" userId="2f65fbf4-2eeb-41a6-a4bf-8744b8cf020e" providerId="ADAL" clId="{3397139A-7AE5-470F-A7A0-FD21ED34E676}" dt="2025-04-11T00:24:52.435" v="50" actId="21"/>
          <ac:spMkLst>
            <pc:docMk/>
            <pc:sldMk cId="1193283968" sldId="256"/>
            <ac:spMk id="4" creationId="{552500ED-B21F-BE8B-31D1-685855A2D5BA}"/>
          </ac:spMkLst>
        </pc:spChg>
      </pc:sldChg>
      <pc:sldChg chg="modSp add mod">
        <pc:chgData name="Natasha Doherty" userId="2f65fbf4-2eeb-41a6-a4bf-8744b8cf020e" providerId="ADAL" clId="{3397139A-7AE5-470F-A7A0-FD21ED34E676}" dt="2025-04-11T00:26:41.031" v="60" actId="207"/>
        <pc:sldMkLst>
          <pc:docMk/>
          <pc:sldMk cId="4010778841" sldId="258"/>
        </pc:sldMkLst>
        <pc:spChg chg="mod">
          <ac:chgData name="Natasha Doherty" userId="2f65fbf4-2eeb-41a6-a4bf-8744b8cf020e" providerId="ADAL" clId="{3397139A-7AE5-470F-A7A0-FD21ED34E676}" dt="2025-04-11T00:26:41.031" v="60" actId="207"/>
          <ac:spMkLst>
            <pc:docMk/>
            <pc:sldMk cId="4010778841" sldId="258"/>
            <ac:spMk id="4" creationId="{1968E31E-8A72-F852-6691-823D243EECB7}"/>
          </ac:spMkLst>
        </pc:spChg>
        <pc:spChg chg="mod">
          <ac:chgData name="Natasha Doherty" userId="2f65fbf4-2eeb-41a6-a4bf-8744b8cf020e" providerId="ADAL" clId="{3397139A-7AE5-470F-A7A0-FD21ED34E676}" dt="2025-04-11T00:25:25.687" v="57" actId="20577"/>
          <ac:spMkLst>
            <pc:docMk/>
            <pc:sldMk cId="4010778841" sldId="258"/>
            <ac:spMk id="6" creationId="{8560EDDC-0868-58D9-AFE7-E2BC68C506AF}"/>
          </ac:spMkLst>
        </pc:spChg>
        <pc:graphicFrameChg chg="mod modGraphic">
          <ac:chgData name="Natasha Doherty" userId="2f65fbf4-2eeb-41a6-a4bf-8744b8cf020e" providerId="ADAL" clId="{3397139A-7AE5-470F-A7A0-FD21ED34E676}" dt="2025-04-11T00:25:40.150" v="59"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3397139A-7AE5-470F-A7A0-FD21ED34E676}" dt="2025-04-11T00:24:35.497" v="48"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3397139A-7AE5-470F-A7A0-FD21ED34E676}" dt="2025-04-11T00:27:47.665" v="76" actId="47"/>
        <pc:sldMkLst>
          <pc:docMk/>
          <pc:sldMk cId="695141167" sldId="261"/>
        </pc:sldMkLst>
        <pc:spChg chg="del mod">
          <ac:chgData name="Natasha Doherty" userId="2f65fbf4-2eeb-41a6-a4bf-8744b8cf020e" providerId="ADAL" clId="{3397139A-7AE5-470F-A7A0-FD21ED34E676}" dt="2025-04-11T00:27:30.677" v="71" actId="478"/>
          <ac:spMkLst>
            <pc:docMk/>
            <pc:sldMk cId="695141167" sldId="261"/>
            <ac:spMk id="2" creationId="{A61E4D56-1DD2-5F80-07D3-F62516EDA9B2}"/>
          </ac:spMkLst>
        </pc:spChg>
        <pc:spChg chg="del">
          <ac:chgData name="Natasha Doherty" userId="2f65fbf4-2eeb-41a6-a4bf-8744b8cf020e" providerId="ADAL" clId="{3397139A-7AE5-470F-A7A0-FD21ED34E676}" dt="2025-04-11T00:27:32.121" v="72" actId="478"/>
          <ac:spMkLst>
            <pc:docMk/>
            <pc:sldMk cId="695141167" sldId="261"/>
            <ac:spMk id="3" creationId="{D4891624-F467-5A06-216A-9F712ED58D82}"/>
          </ac:spMkLst>
        </pc:spChg>
        <pc:spChg chg="del">
          <ac:chgData name="Natasha Doherty" userId="2f65fbf4-2eeb-41a6-a4bf-8744b8cf020e" providerId="ADAL" clId="{3397139A-7AE5-470F-A7A0-FD21ED34E676}" dt="2025-04-11T00:27:29.011" v="70" actId="478"/>
          <ac:spMkLst>
            <pc:docMk/>
            <pc:sldMk cId="695141167" sldId="261"/>
            <ac:spMk id="10" creationId="{F81B235D-7C11-65C9-B228-6CC902DEAEAE}"/>
          </ac:spMkLst>
        </pc:spChg>
        <pc:picChg chg="del">
          <ac:chgData name="Natasha Doherty" userId="2f65fbf4-2eeb-41a6-a4bf-8744b8cf020e" providerId="ADAL" clId="{3397139A-7AE5-470F-A7A0-FD21ED34E676}" dt="2025-04-11T00:27:25.401" v="69" actId="478"/>
          <ac:picMkLst>
            <pc:docMk/>
            <pc:sldMk cId="695141167" sldId="261"/>
            <ac:picMk id="4" creationId="{EADC7732-64CD-79C6-354D-ABEC8A5A9618}"/>
          </ac:picMkLst>
        </pc:picChg>
      </pc:sldChg>
      <pc:sldChg chg="addSp delSp modSp add mod">
        <pc:chgData name="Natasha Doherty" userId="2f65fbf4-2eeb-41a6-a4bf-8744b8cf020e" providerId="ADAL" clId="{3397139A-7AE5-470F-A7A0-FD21ED34E676}" dt="2025-04-11T00:29:31.205" v="108" actId="20577"/>
        <pc:sldMkLst>
          <pc:docMk/>
          <pc:sldMk cId="1959118862" sldId="262"/>
        </pc:sldMkLst>
        <pc:spChg chg="del">
          <ac:chgData name="Natasha Doherty" userId="2f65fbf4-2eeb-41a6-a4bf-8744b8cf020e" providerId="ADAL" clId="{3397139A-7AE5-470F-A7A0-FD21ED34E676}" dt="2025-04-11T00:27:16.194" v="66" actId="478"/>
          <ac:spMkLst>
            <pc:docMk/>
            <pc:sldMk cId="1959118862" sldId="262"/>
            <ac:spMk id="4" creationId="{70011595-8779-240C-6862-4ADC2519587B}"/>
          </ac:spMkLst>
        </pc:spChg>
        <pc:spChg chg="mod">
          <ac:chgData name="Natasha Doherty" userId="2f65fbf4-2eeb-41a6-a4bf-8744b8cf020e" providerId="ADAL" clId="{3397139A-7AE5-470F-A7A0-FD21ED34E676}" dt="2025-04-11T00:27:52.058" v="77" actId="207"/>
          <ac:spMkLst>
            <pc:docMk/>
            <pc:sldMk cId="1959118862" sldId="262"/>
            <ac:spMk id="5" creationId="{BF84E545-F441-83C5-9486-9D5051FC1622}"/>
          </ac:spMkLst>
        </pc:spChg>
        <pc:spChg chg="mod">
          <ac:chgData name="Natasha Doherty" userId="2f65fbf4-2eeb-41a6-a4bf-8744b8cf020e" providerId="ADAL" clId="{3397139A-7AE5-470F-A7A0-FD21ED34E676}" dt="2025-04-11T00:29:31.205" v="108" actId="20577"/>
          <ac:spMkLst>
            <pc:docMk/>
            <pc:sldMk cId="1959118862" sldId="262"/>
            <ac:spMk id="6" creationId="{8BF64164-E5E4-AFCF-5D4E-8868EFE9EC0C}"/>
          </ac:spMkLst>
        </pc:spChg>
        <pc:spChg chg="mod">
          <ac:chgData name="Natasha Doherty" userId="2f65fbf4-2eeb-41a6-a4bf-8744b8cf020e" providerId="ADAL" clId="{3397139A-7AE5-470F-A7A0-FD21ED34E676}" dt="2025-04-11T00:28:02.844" v="78" actId="207"/>
          <ac:spMkLst>
            <pc:docMk/>
            <pc:sldMk cId="1959118862" sldId="262"/>
            <ac:spMk id="12" creationId="{D92F5507-AED8-3598-3D04-FDDC831EB5A6}"/>
          </ac:spMkLst>
        </pc:spChg>
        <pc:spChg chg="add mod">
          <ac:chgData name="Natasha Doherty" userId="2f65fbf4-2eeb-41a6-a4bf-8744b8cf020e" providerId="ADAL" clId="{3397139A-7AE5-470F-A7A0-FD21ED34E676}" dt="2025-04-11T00:28:02.844" v="78" actId="207"/>
          <ac:spMkLst>
            <pc:docMk/>
            <pc:sldMk cId="1959118862" sldId="262"/>
            <ac:spMk id="15" creationId="{F631A98C-D231-4670-C0EC-39FDD500844A}"/>
          </ac:spMkLst>
        </pc:spChg>
        <pc:spChg chg="mod">
          <ac:chgData name="Natasha Doherty" userId="2f65fbf4-2eeb-41a6-a4bf-8744b8cf020e" providerId="ADAL" clId="{3397139A-7AE5-470F-A7A0-FD21ED34E676}" dt="2025-04-11T00:28:02.844" v="78" actId="207"/>
          <ac:spMkLst>
            <pc:docMk/>
            <pc:sldMk cId="1959118862" sldId="262"/>
            <ac:spMk id="16" creationId="{DBB355E2-C684-CFA3-CEAF-D2D7795C5125}"/>
          </ac:spMkLst>
        </pc:spChg>
        <pc:spChg chg="add mod">
          <ac:chgData name="Natasha Doherty" userId="2f65fbf4-2eeb-41a6-a4bf-8744b8cf020e" providerId="ADAL" clId="{3397139A-7AE5-470F-A7A0-FD21ED34E676}" dt="2025-04-11T00:28:02.844" v="78" actId="207"/>
          <ac:spMkLst>
            <pc:docMk/>
            <pc:sldMk cId="1959118862" sldId="262"/>
            <ac:spMk id="18" creationId="{8C7643A4-FBB4-70E9-15E4-5B93D2FEF933}"/>
          </ac:spMkLst>
        </pc:spChg>
        <pc:spChg chg="mod">
          <ac:chgData name="Natasha Doherty" userId="2f65fbf4-2eeb-41a6-a4bf-8744b8cf020e" providerId="ADAL" clId="{3397139A-7AE5-470F-A7A0-FD21ED34E676}" dt="2025-04-11T00:28:02.844" v="78" actId="207"/>
          <ac:spMkLst>
            <pc:docMk/>
            <pc:sldMk cId="1959118862" sldId="262"/>
            <ac:spMk id="22" creationId="{183DA9D5-F999-7257-6060-0D2873C84ED7}"/>
          </ac:spMkLst>
        </pc:spChg>
        <pc:spChg chg="mod">
          <ac:chgData name="Natasha Doherty" userId="2f65fbf4-2eeb-41a6-a4bf-8744b8cf020e" providerId="ADAL" clId="{3397139A-7AE5-470F-A7A0-FD21ED34E676}" dt="2025-04-11T00:28:25.632" v="100" actId="1036"/>
          <ac:spMkLst>
            <pc:docMk/>
            <pc:sldMk cId="1959118862" sldId="262"/>
            <ac:spMk id="23" creationId="{C69C4AFD-38C0-D499-6E5C-6DFB749EC6DC}"/>
          </ac:spMkLst>
        </pc:spChg>
        <pc:spChg chg="add mod">
          <ac:chgData name="Natasha Doherty" userId="2f65fbf4-2eeb-41a6-a4bf-8744b8cf020e" providerId="ADAL" clId="{3397139A-7AE5-470F-A7A0-FD21ED34E676}" dt="2025-04-11T00:28:18.462" v="81" actId="1076"/>
          <ac:spMkLst>
            <pc:docMk/>
            <pc:sldMk cId="1959118862" sldId="262"/>
            <ac:spMk id="24" creationId="{5EE5899A-86C0-9968-527B-F079DA7A33FE}"/>
          </ac:spMkLst>
        </pc:spChg>
        <pc:spChg chg="add mod">
          <ac:chgData name="Natasha Doherty" userId="2f65fbf4-2eeb-41a6-a4bf-8744b8cf020e" providerId="ADAL" clId="{3397139A-7AE5-470F-A7A0-FD21ED34E676}" dt="2025-04-11T00:28:02.844" v="78" actId="207"/>
          <ac:spMkLst>
            <pc:docMk/>
            <pc:sldMk cId="1959118862" sldId="262"/>
            <ac:spMk id="25" creationId="{3DF557EA-FFCE-C63F-4746-E776243672D0}"/>
          </ac:spMkLst>
        </pc:spChg>
        <pc:spChg chg="add mod">
          <ac:chgData name="Natasha Doherty" userId="2f65fbf4-2eeb-41a6-a4bf-8744b8cf020e" providerId="ADAL" clId="{3397139A-7AE5-470F-A7A0-FD21ED34E676}" dt="2025-04-11T00:27:40.444" v="73"/>
          <ac:spMkLst>
            <pc:docMk/>
            <pc:sldMk cId="1959118862" sldId="262"/>
            <ac:spMk id="26" creationId="{8A4394C0-C234-F59D-9F55-BDDC7833CE4A}"/>
          </ac:spMkLst>
        </pc:spChg>
        <pc:spChg chg="mod">
          <ac:chgData name="Natasha Doherty" userId="2f65fbf4-2eeb-41a6-a4bf-8744b8cf020e" providerId="ADAL" clId="{3397139A-7AE5-470F-A7A0-FD21ED34E676}" dt="2025-04-11T00:28:02.844" v="78" actId="207"/>
          <ac:spMkLst>
            <pc:docMk/>
            <pc:sldMk cId="1959118862" sldId="262"/>
            <ac:spMk id="29" creationId="{CB283629-BCF5-7FCD-B2CC-D8F7CED2CFB7}"/>
          </ac:spMkLst>
        </pc:spChg>
        <pc:spChg chg="add mod">
          <ac:chgData name="Natasha Doherty" userId="2f65fbf4-2eeb-41a6-a4bf-8744b8cf020e" providerId="ADAL" clId="{3397139A-7AE5-470F-A7A0-FD21ED34E676}" dt="2025-04-11T00:27:40.444" v="73"/>
          <ac:spMkLst>
            <pc:docMk/>
            <pc:sldMk cId="1959118862" sldId="262"/>
            <ac:spMk id="30" creationId="{F460B364-34D4-2015-858D-782F96B33354}"/>
          </ac:spMkLst>
        </pc:spChg>
        <pc:spChg chg="add mod">
          <ac:chgData name="Natasha Doherty" userId="2f65fbf4-2eeb-41a6-a4bf-8744b8cf020e" providerId="ADAL" clId="{3397139A-7AE5-470F-A7A0-FD21ED34E676}" dt="2025-04-11T00:27:40.444" v="73"/>
          <ac:spMkLst>
            <pc:docMk/>
            <pc:sldMk cId="1959118862" sldId="262"/>
            <ac:spMk id="32" creationId="{7773867E-B687-FA30-4AC7-53B50171F700}"/>
          </ac:spMkLst>
        </pc:spChg>
        <pc:spChg chg="add mod">
          <ac:chgData name="Natasha Doherty" userId="2f65fbf4-2eeb-41a6-a4bf-8744b8cf020e" providerId="ADAL" clId="{3397139A-7AE5-470F-A7A0-FD21ED34E676}" dt="2025-04-11T00:27:40.444" v="73"/>
          <ac:spMkLst>
            <pc:docMk/>
            <pc:sldMk cId="1959118862" sldId="262"/>
            <ac:spMk id="34" creationId="{AB3F6469-FB17-966B-B1BC-3227DC9DF935}"/>
          </ac:spMkLst>
        </pc:spChg>
        <pc:spChg chg="add mod">
          <ac:chgData name="Natasha Doherty" userId="2f65fbf4-2eeb-41a6-a4bf-8744b8cf020e" providerId="ADAL" clId="{3397139A-7AE5-470F-A7A0-FD21ED34E676}" dt="2025-04-11T00:27:40.444" v="73"/>
          <ac:spMkLst>
            <pc:docMk/>
            <pc:sldMk cId="1959118862" sldId="262"/>
            <ac:spMk id="36" creationId="{8EEC7667-7D2C-EB0A-C320-04E9BA7102D2}"/>
          </ac:spMkLst>
        </pc:spChg>
        <pc:spChg chg="add mod">
          <ac:chgData name="Natasha Doherty" userId="2f65fbf4-2eeb-41a6-a4bf-8744b8cf020e" providerId="ADAL" clId="{3397139A-7AE5-470F-A7A0-FD21ED34E676}" dt="2025-04-11T00:27:40.444" v="73"/>
          <ac:spMkLst>
            <pc:docMk/>
            <pc:sldMk cId="1959118862" sldId="262"/>
            <ac:spMk id="37" creationId="{0EBA6E68-86CD-BF27-57DA-8B792BF5FA51}"/>
          </ac:spMkLst>
        </pc:spChg>
        <pc:graphicFrameChg chg="mod modGraphic">
          <ac:chgData name="Natasha Doherty" userId="2f65fbf4-2eeb-41a6-a4bf-8744b8cf020e" providerId="ADAL" clId="{3397139A-7AE5-470F-A7A0-FD21ED34E676}" dt="2025-04-11T00:29:09.700" v="106" actId="207"/>
          <ac:graphicFrameMkLst>
            <pc:docMk/>
            <pc:sldMk cId="1959118862" sldId="262"/>
            <ac:graphicFrameMk id="3" creationId="{1EBD3841-CF77-0B99-0C6B-EC46EC9DFE1F}"/>
          </ac:graphicFrameMkLst>
        </pc:graphicFrameChg>
        <pc:graphicFrameChg chg="del modGraphic">
          <ac:chgData name="Natasha Doherty" userId="2f65fbf4-2eeb-41a6-a4bf-8744b8cf020e" providerId="ADAL" clId="{3397139A-7AE5-470F-A7A0-FD21ED34E676}" dt="2025-04-11T00:27:13.799" v="65" actId="478"/>
          <ac:graphicFrameMkLst>
            <pc:docMk/>
            <pc:sldMk cId="1959118862" sldId="262"/>
            <ac:graphicFrameMk id="9" creationId="{20468A8D-BC36-142B-E8FF-01CC1694DD2F}"/>
          </ac:graphicFrameMkLst>
        </pc:graphicFrameChg>
        <pc:graphicFrameChg chg="del">
          <ac:chgData name="Natasha Doherty" userId="2f65fbf4-2eeb-41a6-a4bf-8744b8cf020e" providerId="ADAL" clId="{3397139A-7AE5-470F-A7A0-FD21ED34E676}" dt="2025-04-11T00:27:12.202" v="63" actId="478"/>
          <ac:graphicFrameMkLst>
            <pc:docMk/>
            <pc:sldMk cId="1959118862" sldId="262"/>
            <ac:graphicFrameMk id="10" creationId="{02A256F6-D3D5-D818-2FF5-4064ECCAA3EB}"/>
          </ac:graphicFrameMkLst>
        </pc:graphicFrameChg>
        <pc:graphicFrameChg chg="mod modGraphic">
          <ac:chgData name="Natasha Doherty" userId="2f65fbf4-2eeb-41a6-a4bf-8744b8cf020e" providerId="ADAL" clId="{3397139A-7AE5-470F-A7A0-FD21ED34E676}" dt="2025-04-11T00:29:04.353" v="103" actId="207"/>
          <ac:graphicFrameMkLst>
            <pc:docMk/>
            <pc:sldMk cId="1959118862" sldId="262"/>
            <ac:graphicFrameMk id="11" creationId="{D27245F0-A9A2-D685-860F-9FEEC5EA0F20}"/>
          </ac:graphicFrameMkLst>
        </pc:graphicFrameChg>
        <pc:picChg chg="mod">
          <ac:chgData name="Natasha Doherty" userId="2f65fbf4-2eeb-41a6-a4bf-8744b8cf020e" providerId="ADAL" clId="{3397139A-7AE5-470F-A7A0-FD21ED34E676}" dt="2025-04-11T00:27:22.272" v="68" actId="14100"/>
          <ac:picMkLst>
            <pc:docMk/>
            <pc:sldMk cId="1959118862" sldId="262"/>
            <ac:picMk id="8" creationId="{F1C258D6-73A5-CBDD-E1AA-9A85ED26114B}"/>
          </ac:picMkLst>
        </pc:picChg>
      </pc:sldChg>
      <pc:sldMasterChg chg="del delSldLayout">
        <pc:chgData name="Natasha Doherty" userId="2f65fbf4-2eeb-41a6-a4bf-8744b8cf020e" providerId="ADAL" clId="{3397139A-7AE5-470F-A7A0-FD21ED34E676}" dt="2025-04-11T00:27:47.665" v="76" actId="47"/>
        <pc:sldMasterMkLst>
          <pc:docMk/>
          <pc:sldMasterMk cId="2744869348" sldId="2147483660"/>
        </pc:sldMasterMkLst>
        <pc:sldLayoutChg chg="del">
          <pc:chgData name="Natasha Doherty" userId="2f65fbf4-2eeb-41a6-a4bf-8744b8cf020e" providerId="ADAL" clId="{3397139A-7AE5-470F-A7A0-FD21ED34E676}" dt="2025-04-11T00:27:47.665" v="76" actId="47"/>
          <pc:sldLayoutMkLst>
            <pc:docMk/>
            <pc:sldMasterMk cId="2744869348" sldId="2147483660"/>
            <pc:sldLayoutMk cId="1483103777" sldId="2147483661"/>
          </pc:sldLayoutMkLst>
        </pc:sldLayoutChg>
        <pc:sldLayoutChg chg="del">
          <pc:chgData name="Natasha Doherty" userId="2f65fbf4-2eeb-41a6-a4bf-8744b8cf020e" providerId="ADAL" clId="{3397139A-7AE5-470F-A7A0-FD21ED34E676}" dt="2025-04-11T00:27:47.665" v="76" actId="47"/>
          <pc:sldLayoutMkLst>
            <pc:docMk/>
            <pc:sldMasterMk cId="2744869348" sldId="2147483660"/>
            <pc:sldLayoutMk cId="2544054861" sldId="2147483662"/>
          </pc:sldLayoutMkLst>
        </pc:sldLayoutChg>
        <pc:sldLayoutChg chg="del">
          <pc:chgData name="Natasha Doherty" userId="2f65fbf4-2eeb-41a6-a4bf-8744b8cf020e" providerId="ADAL" clId="{3397139A-7AE5-470F-A7A0-FD21ED34E676}" dt="2025-04-11T00:27:47.665" v="76" actId="47"/>
          <pc:sldLayoutMkLst>
            <pc:docMk/>
            <pc:sldMasterMk cId="2744869348" sldId="2147483660"/>
            <pc:sldLayoutMk cId="27172956" sldId="2147483663"/>
          </pc:sldLayoutMkLst>
        </pc:sldLayoutChg>
        <pc:sldLayoutChg chg="del">
          <pc:chgData name="Natasha Doherty" userId="2f65fbf4-2eeb-41a6-a4bf-8744b8cf020e" providerId="ADAL" clId="{3397139A-7AE5-470F-A7A0-FD21ED34E676}" dt="2025-04-11T00:27:47.665" v="76" actId="47"/>
          <pc:sldLayoutMkLst>
            <pc:docMk/>
            <pc:sldMasterMk cId="2744869348" sldId="2147483660"/>
            <pc:sldLayoutMk cId="3854213915" sldId="2147483664"/>
          </pc:sldLayoutMkLst>
        </pc:sldLayoutChg>
        <pc:sldLayoutChg chg="del">
          <pc:chgData name="Natasha Doherty" userId="2f65fbf4-2eeb-41a6-a4bf-8744b8cf020e" providerId="ADAL" clId="{3397139A-7AE5-470F-A7A0-FD21ED34E676}" dt="2025-04-11T00:27:47.665" v="76" actId="47"/>
          <pc:sldLayoutMkLst>
            <pc:docMk/>
            <pc:sldMasterMk cId="2744869348" sldId="2147483660"/>
            <pc:sldLayoutMk cId="3254803212" sldId="2147483665"/>
          </pc:sldLayoutMkLst>
        </pc:sldLayoutChg>
        <pc:sldLayoutChg chg="del">
          <pc:chgData name="Natasha Doherty" userId="2f65fbf4-2eeb-41a6-a4bf-8744b8cf020e" providerId="ADAL" clId="{3397139A-7AE5-470F-A7A0-FD21ED34E676}" dt="2025-04-11T00:27:47.665" v="76" actId="47"/>
          <pc:sldLayoutMkLst>
            <pc:docMk/>
            <pc:sldMasterMk cId="2744869348" sldId="2147483660"/>
            <pc:sldLayoutMk cId="14530504" sldId="2147483666"/>
          </pc:sldLayoutMkLst>
        </pc:sldLayoutChg>
        <pc:sldLayoutChg chg="del">
          <pc:chgData name="Natasha Doherty" userId="2f65fbf4-2eeb-41a6-a4bf-8744b8cf020e" providerId="ADAL" clId="{3397139A-7AE5-470F-A7A0-FD21ED34E676}" dt="2025-04-11T00:27:47.665" v="76" actId="47"/>
          <pc:sldLayoutMkLst>
            <pc:docMk/>
            <pc:sldMasterMk cId="2744869348" sldId="2147483660"/>
            <pc:sldLayoutMk cId="3763452730" sldId="2147483667"/>
          </pc:sldLayoutMkLst>
        </pc:sldLayoutChg>
        <pc:sldLayoutChg chg="del">
          <pc:chgData name="Natasha Doherty" userId="2f65fbf4-2eeb-41a6-a4bf-8744b8cf020e" providerId="ADAL" clId="{3397139A-7AE5-470F-A7A0-FD21ED34E676}" dt="2025-04-11T00:27:47.665" v="76" actId="47"/>
          <pc:sldLayoutMkLst>
            <pc:docMk/>
            <pc:sldMasterMk cId="2744869348" sldId="2147483660"/>
            <pc:sldLayoutMk cId="2009661602" sldId="2147483668"/>
          </pc:sldLayoutMkLst>
        </pc:sldLayoutChg>
        <pc:sldLayoutChg chg="del">
          <pc:chgData name="Natasha Doherty" userId="2f65fbf4-2eeb-41a6-a4bf-8744b8cf020e" providerId="ADAL" clId="{3397139A-7AE5-470F-A7A0-FD21ED34E676}" dt="2025-04-11T00:27:47.665" v="76" actId="47"/>
          <pc:sldLayoutMkLst>
            <pc:docMk/>
            <pc:sldMasterMk cId="2744869348" sldId="2147483660"/>
            <pc:sldLayoutMk cId="3489211817" sldId="2147483669"/>
          </pc:sldLayoutMkLst>
        </pc:sldLayoutChg>
        <pc:sldLayoutChg chg="del">
          <pc:chgData name="Natasha Doherty" userId="2f65fbf4-2eeb-41a6-a4bf-8744b8cf020e" providerId="ADAL" clId="{3397139A-7AE5-470F-A7A0-FD21ED34E676}" dt="2025-04-11T00:27:47.665" v="76" actId="47"/>
          <pc:sldLayoutMkLst>
            <pc:docMk/>
            <pc:sldMasterMk cId="2744869348" sldId="2147483660"/>
            <pc:sldLayoutMk cId="1372442440" sldId="2147483670"/>
          </pc:sldLayoutMkLst>
        </pc:sldLayoutChg>
        <pc:sldLayoutChg chg="del">
          <pc:chgData name="Natasha Doherty" userId="2f65fbf4-2eeb-41a6-a4bf-8744b8cf020e" providerId="ADAL" clId="{3397139A-7AE5-470F-A7A0-FD21ED34E676}" dt="2025-04-11T00:27:47.665" v="76" actId="47"/>
          <pc:sldLayoutMkLst>
            <pc:docMk/>
            <pc:sldMasterMk cId="2744869348" sldId="2147483660"/>
            <pc:sldLayoutMk cId="3426153561" sldId="2147483671"/>
          </pc:sldLayoutMkLst>
        </pc:sldLayoutChg>
      </pc:sldMasterChg>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docChg>
  </pc:docChgLst>
  <pc:docChgLst>
    <pc:chgData name="Miral Vachhani" userId="d2d5b67e-a9a7-4805-80d9-c1f59aebf803" providerId="ADAL" clId="{901E586C-D0D3-4A8E-BAD6-44B5893E1488}"/>
    <pc:docChg chg="undo custSel delSld modSld">
      <pc:chgData name="Miral Vachhani" userId="d2d5b67e-a9a7-4805-80d9-c1f59aebf803" providerId="ADAL" clId="{901E586C-D0D3-4A8E-BAD6-44B5893E1488}" dt="2024-11-22T00:33:38.925" v="504" actId="14100"/>
      <pc:docMkLst>
        <pc:docMk/>
      </pc:docMkLst>
      <pc:sldChg chg="addSp delSp modSp mod">
        <pc:chgData name="Miral Vachhani" userId="d2d5b67e-a9a7-4805-80d9-c1f59aebf803" providerId="ADAL" clId="{901E586C-D0D3-4A8E-BAD6-44B5893E1488}" dt="2024-11-22T00:33:38.925" v="504" actId="14100"/>
        <pc:sldMkLst>
          <pc:docMk/>
          <pc:sldMk cId="695141167" sldId="261"/>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Tracey Johnson" userId="S::traceyj_inalapc.org.au#ext#@ethicol.onmicrosoft.com::e7955945-38dd-4fa0-930e-e53c504fbbc7" providerId="AD" clId="Web-{312EF0BA-3BE4-DFB0-C199-B54FD30BBA57}"/>
    <pc:docChg chg="modSld">
      <pc:chgData name="Tracey Johnson" userId="S::traceyj_inalapc.org.au#ext#@ethicol.onmicrosoft.com::e7955945-38dd-4fa0-930e-e53c504fbbc7" providerId="AD" clId="Web-{312EF0BA-3BE4-DFB0-C199-B54FD30BBA57}" dt="2025-04-14T08:49:03.429" v="119"/>
      <pc:docMkLst>
        <pc:docMk/>
      </pc:docMkLst>
      <pc:sldChg chg="modSp">
        <pc:chgData name="Tracey Johnson" userId="S::traceyj_inalapc.org.au#ext#@ethicol.onmicrosoft.com::e7955945-38dd-4fa0-930e-e53c504fbbc7" providerId="AD" clId="Web-{312EF0BA-3BE4-DFB0-C199-B54FD30BBA57}" dt="2025-04-14T08:49:03.429" v="119"/>
        <pc:sldMkLst>
          <pc:docMk/>
          <pc:sldMk cId="4010778841" sldId="258"/>
        </pc:sldMkLst>
        <pc:graphicFrameChg chg="mod modGraphic">
          <ac:chgData name="Tracey Johnson" userId="S::traceyj_inalapc.org.au#ext#@ethicol.onmicrosoft.com::e7955945-38dd-4fa0-930e-e53c504fbbc7" providerId="AD" clId="Web-{312EF0BA-3BE4-DFB0-C199-B54FD30BBA57}" dt="2025-04-14T08:49:03.429" v="119"/>
          <ac:graphicFrameMkLst>
            <pc:docMk/>
            <pc:sldMk cId="4010778841" sldId="258"/>
            <ac:graphicFrameMk id="9" creationId="{350A4181-2D10-0307-78F1-1B5BB5246E9B}"/>
          </ac:graphicFrameMkLst>
        </pc:graphicFrameChg>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Tracey Johnson" userId="S::traceyj_inalapc.org.au#ext#@ethicol.onmicrosoft.com::e7955945-38dd-4fa0-930e-e53c504fbbc7" providerId="AD" clId="Web-{C4E7C11B-412D-DDE7-9619-BE82155D64AA}"/>
    <pc:docChg chg="modSld">
      <pc:chgData name="Tracey Johnson" userId="S::traceyj_inalapc.org.au#ext#@ethicol.onmicrosoft.com::e7955945-38dd-4fa0-930e-e53c504fbbc7" providerId="AD" clId="Web-{C4E7C11B-412D-DDE7-9619-BE82155D64AA}" dt="2025-05-05T07:28:43" v="113"/>
      <pc:docMkLst>
        <pc:docMk/>
      </pc:docMkLst>
      <pc:sldChg chg="modSp">
        <pc:chgData name="Tracey Johnson" userId="S::traceyj_inalapc.org.au#ext#@ethicol.onmicrosoft.com::e7955945-38dd-4fa0-930e-e53c504fbbc7" providerId="AD" clId="Web-{C4E7C11B-412D-DDE7-9619-BE82155D64AA}" dt="2025-05-05T07:28:43" v="113"/>
        <pc:sldMkLst>
          <pc:docMk/>
          <pc:sldMk cId="4010778841" sldId="258"/>
        </pc:sldMkLst>
        <pc:graphicFrameChg chg="mod modGraphic">
          <ac:chgData name="Tracey Johnson" userId="S::traceyj_inalapc.org.au#ext#@ethicol.onmicrosoft.com::e7955945-38dd-4fa0-930e-e53c504fbbc7" providerId="AD" clId="Web-{C4E7C11B-412D-DDE7-9619-BE82155D64AA}" dt="2025-05-05T07:28:43" v="113"/>
          <ac:graphicFrameMkLst>
            <pc:docMk/>
            <pc:sldMk cId="4010778841" sldId="258"/>
            <ac:graphicFrameMk id="9" creationId="{350A4181-2D10-0307-78F1-1B5BB5246E9B}"/>
          </ac:graphicFrameMkLst>
        </pc:graphicFrameChg>
      </pc:sldChg>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C26DB-D825-8F80-0656-E9975C3AEB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DB47BB-E5E2-057C-7085-A7E914B05F84}"/>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9549840A-F659-E43E-2FDF-DD9095DCC7A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7A4BB79-2C34-D20C-DB3C-98EF8ECE0E1E}"/>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02222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67844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14990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0228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58271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80728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49228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931892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95179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91436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45735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84760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38502185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a:t>
            </a:r>
            <a:r>
              <a:rPr lang="en-US" sz="1258" dirty="0">
                <a:solidFill>
                  <a:srgbClr val="007815"/>
                </a:solidFill>
                <a:latin typeface="Montserrat Light" panose="00000400000000000000" pitchFamily="2" charset="0"/>
              </a:rPr>
              <a:t>2</a:t>
            </a:r>
            <a:endPar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endParaRP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510181323"/>
              </p:ext>
            </p:extLst>
          </p:nvPr>
        </p:nvGraphicFramePr>
        <p:xfrm>
          <a:off x="1851412" y="3933461"/>
          <a:ext cx="8897166" cy="2373543"/>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4219">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4D1102)</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Business Model Canvas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is tool can assist in the design of the approaches to be implemented </a:t>
                      </a:r>
                      <a:r>
                        <a:rPr lang="en-GB" sz="1200" b="0" i="0" u="none" strike="noStrike" kern="1200" cap="none" spc="0" normalizeH="0" baseline="0" noProof="0" dirty="0">
                          <a:ln>
                            <a:noFill/>
                          </a:ln>
                          <a:solidFill>
                            <a:prstClr val="black"/>
                          </a:solidFill>
                          <a:effectLst/>
                          <a:uLnTx/>
                          <a:uFillTx/>
                          <a:latin typeface="Montserrat Light"/>
                          <a:ea typeface="+mn-ea"/>
                          <a:cs typeface="+mn-cs"/>
                        </a:rPr>
                        <a:t>by ensuring you have considered all the factors which go into making a comprehensive business model.  It can be completed alone and presented for review to a Committee to ensure you have thought through all the elements of a great service or solution.</a:t>
                      </a: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https://www.designkit.org/resources/1.html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11 – CO PRODUCE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218106471"/>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4D1102 – Business Model Canvas </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E0FAA543-BDA3-DB46-C2E2-0C22D726E442}"/>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2CB3DE8-EF2B-6DBB-F408-D3A4A5F189F0}"/>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E2CB3DE8-EF2B-6DBB-F408-D3A4A5F189F0}"/>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BF64164-E5E4-AFCF-5D4E-8868EFE9EC0C}"/>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F1C258D6-73A5-CBDD-E1AA-9A85ED26114B}"/>
              </a:ext>
            </a:extLst>
          </p:cNvPr>
          <p:cNvPicPr>
            <a:picLocks noChangeAspect="1"/>
          </p:cNvPicPr>
          <p:nvPr/>
        </p:nvPicPr>
        <p:blipFill>
          <a:blip r:embed="rId6"/>
          <a:stretch>
            <a:fillRect/>
          </a:stretch>
        </p:blipFill>
        <p:spPr>
          <a:xfrm>
            <a:off x="808242" y="933041"/>
            <a:ext cx="2792176" cy="421625"/>
          </a:xfrm>
          <a:prstGeom prst="rect">
            <a:avLst/>
          </a:prstGeom>
        </p:spPr>
      </p:pic>
      <p:cxnSp>
        <p:nvCxnSpPr>
          <p:cNvPr id="14" name="Straight Connector 13">
            <a:extLst>
              <a:ext uri="{FF2B5EF4-FFF2-40B4-BE49-F238E27FC236}">
                <a16:creationId xmlns:a16="http://schemas.microsoft.com/office/drawing/2014/main" id="{36412F82-6385-CAEB-8C95-DF93F24CD732}"/>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B1735683-E7DD-9B9E-A7E7-3524932C4028}"/>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4D1102 – Business Model Canvas </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65EF6713-7DB7-4E0C-C961-85CB3BC98664}"/>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C15FE98B-4329-310C-E958-5C3A0DF03783}"/>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F6519AF1-CA69-8D5A-7948-0F3DE9CB8022}"/>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9DDA5FC5-1F7D-19ED-05E8-2498E7B7FE1F}"/>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1EBD3841-CF77-0B99-0C6B-EC46EC9DFE1F}"/>
              </a:ext>
            </a:extLst>
          </p:cNvPr>
          <p:cNvGraphicFramePr>
            <a:graphicFrameLocks noGrp="1"/>
          </p:cNvGraphicFramePr>
          <p:nvPr>
            <p:extLst>
              <p:ext uri="{D42A27DB-BD31-4B8C-83A1-F6EECF244321}">
                <p14:modId xmlns:p14="http://schemas.microsoft.com/office/powerpoint/2010/main" val="1091416219"/>
              </p:ext>
            </p:extLst>
          </p:nvPr>
        </p:nvGraphicFramePr>
        <p:xfrm>
          <a:off x="900461" y="6193872"/>
          <a:ext cx="10440000" cy="1004647"/>
        </p:xfrm>
        <a:graphic>
          <a:graphicData uri="http://schemas.openxmlformats.org/drawingml/2006/table">
            <a:tbl>
              <a:tblPr firstRow="1" bandRow="1"/>
              <a:tblGrid>
                <a:gridCol w="5220000">
                  <a:extLst>
                    <a:ext uri="{9D8B030D-6E8A-4147-A177-3AD203B41FA5}">
                      <a16:colId xmlns:a16="http://schemas.microsoft.com/office/drawing/2014/main" val="1072568705"/>
                    </a:ext>
                  </a:extLst>
                </a:gridCol>
                <a:gridCol w="5220000">
                  <a:extLst>
                    <a:ext uri="{9D8B030D-6E8A-4147-A177-3AD203B41FA5}">
                      <a16:colId xmlns:a16="http://schemas.microsoft.com/office/drawing/2014/main" val="3237753291"/>
                    </a:ext>
                  </a:extLst>
                </a:gridCol>
              </a:tblGrid>
              <a:tr h="1004647">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endParaRPr lang="en-AU"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7FFEB"/>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endParaRPr lang="en-AU"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7FFEB"/>
                    </a:solidFill>
                  </a:tcPr>
                </a:tc>
                <a:extLst>
                  <a:ext uri="{0D108BD9-81ED-4DB2-BD59-A6C34878D82A}">
                    <a16:rowId xmlns:a16="http://schemas.microsoft.com/office/drawing/2014/main" val="296862570"/>
                  </a:ext>
                </a:extLst>
              </a:tr>
            </a:tbl>
          </a:graphicData>
        </a:graphic>
      </p:graphicFrame>
      <p:sp>
        <p:nvSpPr>
          <p:cNvPr id="5" name="Rectangle 4">
            <a:extLst>
              <a:ext uri="{FF2B5EF4-FFF2-40B4-BE49-F238E27FC236}">
                <a16:creationId xmlns:a16="http://schemas.microsoft.com/office/drawing/2014/main" id="{BF84E545-F441-83C5-9486-9D5051FC1622}"/>
              </a:ext>
            </a:extLst>
          </p:cNvPr>
          <p:cNvSpPr/>
          <p:nvPr/>
        </p:nvSpPr>
        <p:spPr>
          <a:xfrm>
            <a:off x="0" y="1728829"/>
            <a:ext cx="12599988" cy="523221"/>
          </a:xfrm>
          <a:prstGeom prst="rect">
            <a:avLst/>
          </a:prstGeom>
          <a:solidFill>
            <a:srgbClr val="007815"/>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E3E990EE-3595-7FD7-3ECA-F475ADA6D958}"/>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Business Model Canvas </a:t>
            </a:r>
          </a:p>
        </p:txBody>
      </p:sp>
      <p:graphicFrame>
        <p:nvGraphicFramePr>
          <p:cNvPr id="11" name="Table 10">
            <a:extLst>
              <a:ext uri="{FF2B5EF4-FFF2-40B4-BE49-F238E27FC236}">
                <a16:creationId xmlns:a16="http://schemas.microsoft.com/office/drawing/2014/main" id="{D27245F0-A9A2-D685-860F-9FEEC5EA0F20}"/>
              </a:ext>
            </a:extLst>
          </p:cNvPr>
          <p:cNvGraphicFramePr>
            <a:graphicFrameLocks noGrp="1"/>
          </p:cNvGraphicFramePr>
          <p:nvPr>
            <p:extLst>
              <p:ext uri="{D42A27DB-BD31-4B8C-83A1-F6EECF244321}">
                <p14:modId xmlns:p14="http://schemas.microsoft.com/office/powerpoint/2010/main" val="419999086"/>
              </p:ext>
            </p:extLst>
          </p:nvPr>
        </p:nvGraphicFramePr>
        <p:xfrm>
          <a:off x="900461" y="2462580"/>
          <a:ext cx="10440000" cy="3748874"/>
        </p:xfrm>
        <a:graphic>
          <a:graphicData uri="http://schemas.openxmlformats.org/drawingml/2006/table">
            <a:tbl>
              <a:tblPr firstRow="1" bandRow="1"/>
              <a:tblGrid>
                <a:gridCol w="2088000">
                  <a:extLst>
                    <a:ext uri="{9D8B030D-6E8A-4147-A177-3AD203B41FA5}">
                      <a16:colId xmlns:a16="http://schemas.microsoft.com/office/drawing/2014/main" val="1088645634"/>
                    </a:ext>
                  </a:extLst>
                </a:gridCol>
                <a:gridCol w="2088000">
                  <a:extLst>
                    <a:ext uri="{9D8B030D-6E8A-4147-A177-3AD203B41FA5}">
                      <a16:colId xmlns:a16="http://schemas.microsoft.com/office/drawing/2014/main" val="3293945271"/>
                    </a:ext>
                  </a:extLst>
                </a:gridCol>
                <a:gridCol w="2088000">
                  <a:extLst>
                    <a:ext uri="{9D8B030D-6E8A-4147-A177-3AD203B41FA5}">
                      <a16:colId xmlns:a16="http://schemas.microsoft.com/office/drawing/2014/main" val="3243805160"/>
                    </a:ext>
                  </a:extLst>
                </a:gridCol>
                <a:gridCol w="2088000">
                  <a:extLst>
                    <a:ext uri="{9D8B030D-6E8A-4147-A177-3AD203B41FA5}">
                      <a16:colId xmlns:a16="http://schemas.microsoft.com/office/drawing/2014/main" val="986100312"/>
                    </a:ext>
                  </a:extLst>
                </a:gridCol>
                <a:gridCol w="2088000">
                  <a:extLst>
                    <a:ext uri="{9D8B030D-6E8A-4147-A177-3AD203B41FA5}">
                      <a16:colId xmlns:a16="http://schemas.microsoft.com/office/drawing/2014/main" val="2097052117"/>
                    </a:ext>
                  </a:extLst>
                </a:gridCol>
              </a:tblGrid>
              <a:tr h="1986057">
                <a:tc rowSpan="2">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7FFEB"/>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endParaRPr lang="en-AU" dirty="0"/>
                    </a:p>
                    <a:p>
                      <a:endParaRPr lang="en-AU" dirty="0"/>
                    </a:p>
                    <a:p>
                      <a:endParaRPr lang="en-AU" dirty="0"/>
                    </a:p>
                    <a:p>
                      <a:endParaRPr lang="en-AU" dirty="0"/>
                    </a:p>
                    <a:p>
                      <a:endParaRPr lang="en-AU" dirty="0"/>
                    </a:p>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7FFEB"/>
                    </a:solidFill>
                  </a:tcPr>
                </a:tc>
                <a:tc rowSpan="2">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endParaRPr lang="en-AU" dirty="0"/>
                    </a:p>
                    <a:p>
                      <a:endParaRPr lang="en-AU" dirty="0"/>
                    </a:p>
                    <a:p>
                      <a:endParaRPr lang="en-AU" dirty="0"/>
                    </a:p>
                    <a:p>
                      <a:endParaRPr lang="en-AU" dirty="0"/>
                    </a:p>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7FFEB"/>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7FFEB"/>
                    </a:solidFill>
                  </a:tcPr>
                </a:tc>
                <a:tc rowSpan="2">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7FFEB"/>
                    </a:solidFill>
                  </a:tcPr>
                </a:tc>
                <a:extLst>
                  <a:ext uri="{0D108BD9-81ED-4DB2-BD59-A6C34878D82A}">
                    <a16:rowId xmlns:a16="http://schemas.microsoft.com/office/drawing/2014/main" val="623433862"/>
                  </a:ext>
                </a:extLst>
              </a:tr>
              <a:tr h="1715096">
                <a:tc vMerge="1">
                  <a:txBody>
                    <a:bodyPr/>
                    <a:lstStyle/>
                    <a:p>
                      <a:endParaRPr lang="en-AU" dirty="0"/>
                    </a:p>
                  </a:txBody>
                  <a:tcPr>
                    <a:solidFill>
                      <a:srgbClr val="F2EDD6"/>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p>
                    <a:p>
                      <a:endParaRPr lang="en-AU" dirty="0"/>
                    </a:p>
                    <a:p>
                      <a:endParaRPr lang="en-AU" dirty="0"/>
                    </a:p>
                    <a:p>
                      <a:endParaRPr lang="en-AU" dirty="0"/>
                    </a:p>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7FFEB"/>
                    </a:solidFill>
                  </a:tcPr>
                </a:tc>
                <a:tc vMerge="1">
                  <a:txBody>
                    <a:bodyPr/>
                    <a:lstStyle/>
                    <a:p>
                      <a:endParaRPr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2EDD6"/>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7FFEB"/>
                    </a:solidFill>
                  </a:tcPr>
                </a:tc>
                <a:tc vMerge="1">
                  <a:txBody>
                    <a:bodyPr/>
                    <a:lstStyle/>
                    <a:p>
                      <a:endParaRPr lang="en-AU"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2EDD6"/>
                    </a:solidFill>
                  </a:tcPr>
                </a:tc>
                <a:extLst>
                  <a:ext uri="{0D108BD9-81ED-4DB2-BD59-A6C34878D82A}">
                    <a16:rowId xmlns:a16="http://schemas.microsoft.com/office/drawing/2014/main" val="1371448693"/>
                  </a:ext>
                </a:extLst>
              </a:tr>
            </a:tbl>
          </a:graphicData>
        </a:graphic>
      </p:graphicFrame>
      <p:sp>
        <p:nvSpPr>
          <p:cNvPr id="12" name="TextBox 11">
            <a:extLst>
              <a:ext uri="{FF2B5EF4-FFF2-40B4-BE49-F238E27FC236}">
                <a16:creationId xmlns:a16="http://schemas.microsoft.com/office/drawing/2014/main" id="{D92F5507-AED8-3598-3D04-FDDC831EB5A6}"/>
              </a:ext>
            </a:extLst>
          </p:cNvPr>
          <p:cNvSpPr txBox="1"/>
          <p:nvPr/>
        </p:nvSpPr>
        <p:spPr>
          <a:xfrm>
            <a:off x="973614" y="6193872"/>
            <a:ext cx="1690479" cy="307777"/>
          </a:xfrm>
          <a:prstGeom prst="rect">
            <a:avLst/>
          </a:prstGeom>
          <a:noFill/>
        </p:spPr>
        <p:txBody>
          <a:bodyPr wrap="square">
            <a:spAutoFit/>
          </a:bodyPr>
          <a:lstStyle/>
          <a:p>
            <a:pPr defTabSz="1180239"/>
            <a:r>
              <a:rPr lang="en-US" sz="1400" b="1" dirty="0">
                <a:solidFill>
                  <a:srgbClr val="007815"/>
                </a:solidFill>
                <a:latin typeface="Montserrat Light" panose="00000400000000000000" pitchFamily="2" charset="0"/>
              </a:rPr>
              <a:t>Cost structure</a:t>
            </a:r>
          </a:p>
        </p:txBody>
      </p:sp>
      <p:sp>
        <p:nvSpPr>
          <p:cNvPr id="15" name="TextBox 14">
            <a:extLst>
              <a:ext uri="{FF2B5EF4-FFF2-40B4-BE49-F238E27FC236}">
                <a16:creationId xmlns:a16="http://schemas.microsoft.com/office/drawing/2014/main" id="{F631A98C-D231-4670-C0EC-39FDD500844A}"/>
              </a:ext>
            </a:extLst>
          </p:cNvPr>
          <p:cNvSpPr txBox="1"/>
          <p:nvPr/>
        </p:nvSpPr>
        <p:spPr>
          <a:xfrm>
            <a:off x="3164764" y="2569192"/>
            <a:ext cx="1690479" cy="307777"/>
          </a:xfrm>
          <a:prstGeom prst="rect">
            <a:avLst/>
          </a:prstGeom>
          <a:noFill/>
        </p:spPr>
        <p:txBody>
          <a:bodyPr wrap="square">
            <a:spAutoFit/>
          </a:bodyPr>
          <a:lstStyle/>
          <a:p>
            <a:pPr defTabSz="1180239"/>
            <a:r>
              <a:rPr lang="en-US" sz="1400" b="1" dirty="0">
                <a:solidFill>
                  <a:srgbClr val="007815"/>
                </a:solidFill>
                <a:latin typeface="Montserrat Light" panose="00000400000000000000" pitchFamily="2" charset="0"/>
              </a:rPr>
              <a:t>Key activities</a:t>
            </a:r>
          </a:p>
        </p:txBody>
      </p:sp>
      <p:sp>
        <p:nvSpPr>
          <p:cNvPr id="16" name="TextBox 15">
            <a:extLst>
              <a:ext uri="{FF2B5EF4-FFF2-40B4-BE49-F238E27FC236}">
                <a16:creationId xmlns:a16="http://schemas.microsoft.com/office/drawing/2014/main" id="{DBB355E2-C684-CFA3-CEAF-D2D7795C5125}"/>
              </a:ext>
            </a:extLst>
          </p:cNvPr>
          <p:cNvSpPr txBox="1"/>
          <p:nvPr/>
        </p:nvSpPr>
        <p:spPr>
          <a:xfrm>
            <a:off x="6120461" y="6193871"/>
            <a:ext cx="2264302" cy="307777"/>
          </a:xfrm>
          <a:prstGeom prst="rect">
            <a:avLst/>
          </a:prstGeom>
          <a:noFill/>
        </p:spPr>
        <p:txBody>
          <a:bodyPr wrap="square">
            <a:spAutoFit/>
          </a:bodyPr>
          <a:lstStyle/>
          <a:p>
            <a:pPr defTabSz="1180239"/>
            <a:r>
              <a:rPr lang="en-US" sz="1400" b="1" dirty="0">
                <a:solidFill>
                  <a:srgbClr val="007815"/>
                </a:solidFill>
                <a:latin typeface="Montserrat Light" panose="00000400000000000000" pitchFamily="2" charset="0"/>
              </a:rPr>
              <a:t>Revenue streams</a:t>
            </a:r>
          </a:p>
        </p:txBody>
      </p:sp>
      <p:sp>
        <p:nvSpPr>
          <p:cNvPr id="18" name="TextBox 17">
            <a:extLst>
              <a:ext uri="{FF2B5EF4-FFF2-40B4-BE49-F238E27FC236}">
                <a16:creationId xmlns:a16="http://schemas.microsoft.com/office/drawing/2014/main" id="{8C7643A4-FBB4-70E9-15E4-5B93D2FEF933}"/>
              </a:ext>
            </a:extLst>
          </p:cNvPr>
          <p:cNvSpPr txBox="1"/>
          <p:nvPr/>
        </p:nvSpPr>
        <p:spPr>
          <a:xfrm>
            <a:off x="7349668" y="2569191"/>
            <a:ext cx="1690479" cy="523220"/>
          </a:xfrm>
          <a:prstGeom prst="rect">
            <a:avLst/>
          </a:prstGeom>
          <a:noFill/>
        </p:spPr>
        <p:txBody>
          <a:bodyPr wrap="square">
            <a:spAutoFit/>
          </a:bodyPr>
          <a:lstStyle/>
          <a:p>
            <a:pPr defTabSz="1180239"/>
            <a:r>
              <a:rPr lang="en-US" sz="1400" b="1" dirty="0">
                <a:solidFill>
                  <a:srgbClr val="007815"/>
                </a:solidFill>
                <a:latin typeface="Montserrat Light" panose="00000400000000000000" pitchFamily="2" charset="0"/>
              </a:rPr>
              <a:t>Customer relationships</a:t>
            </a:r>
          </a:p>
        </p:txBody>
      </p:sp>
      <p:sp>
        <p:nvSpPr>
          <p:cNvPr id="22" name="TextBox 21">
            <a:extLst>
              <a:ext uri="{FF2B5EF4-FFF2-40B4-BE49-F238E27FC236}">
                <a16:creationId xmlns:a16="http://schemas.microsoft.com/office/drawing/2014/main" id="{183DA9D5-F999-7257-6060-0D2873C84ED7}"/>
              </a:ext>
            </a:extLst>
          </p:cNvPr>
          <p:cNvSpPr txBox="1"/>
          <p:nvPr/>
        </p:nvSpPr>
        <p:spPr>
          <a:xfrm>
            <a:off x="9309151" y="2511553"/>
            <a:ext cx="1690479" cy="523220"/>
          </a:xfrm>
          <a:prstGeom prst="rect">
            <a:avLst/>
          </a:prstGeom>
          <a:noFill/>
        </p:spPr>
        <p:txBody>
          <a:bodyPr wrap="square">
            <a:spAutoFit/>
          </a:bodyPr>
          <a:lstStyle/>
          <a:p>
            <a:pPr defTabSz="1180239"/>
            <a:r>
              <a:rPr lang="en-US" sz="1400" b="1" dirty="0">
                <a:solidFill>
                  <a:srgbClr val="007815"/>
                </a:solidFill>
                <a:latin typeface="Montserrat Light" panose="00000400000000000000" pitchFamily="2" charset="0"/>
              </a:rPr>
              <a:t>Customer segments</a:t>
            </a:r>
          </a:p>
        </p:txBody>
      </p:sp>
      <p:sp>
        <p:nvSpPr>
          <p:cNvPr id="23" name="TextBox 22">
            <a:extLst>
              <a:ext uri="{FF2B5EF4-FFF2-40B4-BE49-F238E27FC236}">
                <a16:creationId xmlns:a16="http://schemas.microsoft.com/office/drawing/2014/main" id="{C69C4AFD-38C0-D499-6E5C-6DFB749EC6DC}"/>
              </a:ext>
            </a:extLst>
          </p:cNvPr>
          <p:cNvSpPr txBox="1"/>
          <p:nvPr/>
        </p:nvSpPr>
        <p:spPr>
          <a:xfrm>
            <a:off x="3012364" y="4578004"/>
            <a:ext cx="1690479" cy="307777"/>
          </a:xfrm>
          <a:prstGeom prst="rect">
            <a:avLst/>
          </a:prstGeom>
          <a:noFill/>
        </p:spPr>
        <p:txBody>
          <a:bodyPr wrap="square">
            <a:spAutoFit/>
          </a:bodyPr>
          <a:lstStyle/>
          <a:p>
            <a:pPr defTabSz="1180239"/>
            <a:r>
              <a:rPr lang="en-US" sz="1400" b="1" dirty="0">
                <a:solidFill>
                  <a:srgbClr val="007815"/>
                </a:solidFill>
                <a:latin typeface="Montserrat Light" panose="00000400000000000000" pitchFamily="2" charset="0"/>
              </a:rPr>
              <a:t>Key resources</a:t>
            </a:r>
          </a:p>
        </p:txBody>
      </p:sp>
      <p:sp>
        <p:nvSpPr>
          <p:cNvPr id="24" name="TextBox 23">
            <a:extLst>
              <a:ext uri="{FF2B5EF4-FFF2-40B4-BE49-F238E27FC236}">
                <a16:creationId xmlns:a16="http://schemas.microsoft.com/office/drawing/2014/main" id="{5EE5899A-86C0-9968-527B-F079DA7A33FE}"/>
              </a:ext>
            </a:extLst>
          </p:cNvPr>
          <p:cNvSpPr txBox="1"/>
          <p:nvPr/>
        </p:nvSpPr>
        <p:spPr>
          <a:xfrm>
            <a:off x="7205734" y="4467935"/>
            <a:ext cx="1690479" cy="307777"/>
          </a:xfrm>
          <a:prstGeom prst="rect">
            <a:avLst/>
          </a:prstGeom>
          <a:noFill/>
        </p:spPr>
        <p:txBody>
          <a:bodyPr wrap="square">
            <a:spAutoFit/>
          </a:bodyPr>
          <a:lstStyle/>
          <a:p>
            <a:pPr defTabSz="1180239"/>
            <a:r>
              <a:rPr lang="en-US" sz="1400" b="1" dirty="0">
                <a:solidFill>
                  <a:srgbClr val="007815"/>
                </a:solidFill>
                <a:latin typeface="Montserrat Light" panose="00000400000000000000" pitchFamily="2" charset="0"/>
              </a:rPr>
              <a:t>Channels</a:t>
            </a:r>
          </a:p>
        </p:txBody>
      </p:sp>
      <p:sp>
        <p:nvSpPr>
          <p:cNvPr id="25" name="TextBox 24">
            <a:extLst>
              <a:ext uri="{FF2B5EF4-FFF2-40B4-BE49-F238E27FC236}">
                <a16:creationId xmlns:a16="http://schemas.microsoft.com/office/drawing/2014/main" id="{3DF557EA-FFCE-C63F-4746-E776243672D0}"/>
              </a:ext>
            </a:extLst>
          </p:cNvPr>
          <p:cNvSpPr txBox="1"/>
          <p:nvPr/>
        </p:nvSpPr>
        <p:spPr>
          <a:xfrm>
            <a:off x="973613" y="2511554"/>
            <a:ext cx="1690479" cy="307777"/>
          </a:xfrm>
          <a:prstGeom prst="rect">
            <a:avLst/>
          </a:prstGeom>
          <a:noFill/>
        </p:spPr>
        <p:txBody>
          <a:bodyPr wrap="square">
            <a:spAutoFit/>
          </a:bodyPr>
          <a:lstStyle/>
          <a:p>
            <a:pPr defTabSz="1180239"/>
            <a:r>
              <a:rPr lang="en-US" sz="1400" b="1" dirty="0">
                <a:solidFill>
                  <a:srgbClr val="007815"/>
                </a:solidFill>
                <a:latin typeface="Montserrat Light" panose="00000400000000000000" pitchFamily="2" charset="0"/>
              </a:rPr>
              <a:t>Key partners</a:t>
            </a:r>
          </a:p>
        </p:txBody>
      </p:sp>
      <p:sp>
        <p:nvSpPr>
          <p:cNvPr id="26" name="TextBox 25">
            <a:extLst>
              <a:ext uri="{FF2B5EF4-FFF2-40B4-BE49-F238E27FC236}">
                <a16:creationId xmlns:a16="http://schemas.microsoft.com/office/drawing/2014/main" id="{8A4394C0-C234-F59D-9F55-BDDC7833CE4A}"/>
              </a:ext>
            </a:extLst>
          </p:cNvPr>
          <p:cNvSpPr txBox="1"/>
          <p:nvPr/>
        </p:nvSpPr>
        <p:spPr>
          <a:xfrm>
            <a:off x="1111174" y="3867714"/>
            <a:ext cx="1690479" cy="861774"/>
          </a:xfrm>
          <a:prstGeom prst="rect">
            <a:avLst/>
          </a:prstGeom>
          <a:noFill/>
        </p:spPr>
        <p:txBody>
          <a:bodyPr wrap="square">
            <a:spAutoFit/>
          </a:bodyPr>
          <a:lstStyle/>
          <a:p>
            <a:pPr marL="171450" indent="-171450" defTabSz="1180239">
              <a:buFont typeface="Arial" panose="020B0604020202020204" pitchFamily="34" charset="0"/>
              <a:buChar char="•"/>
            </a:pPr>
            <a:r>
              <a:rPr lang="fr-FR" sz="1000" b="1" i="1" dirty="0">
                <a:solidFill>
                  <a:prstClr val="white">
                    <a:lumMod val="50000"/>
                  </a:prstClr>
                </a:solidFill>
                <a:latin typeface="Montserrat Light" panose="00000400000000000000" pitchFamily="2" charset="0"/>
              </a:rPr>
              <a:t>Maintenance provider</a:t>
            </a:r>
          </a:p>
          <a:p>
            <a:pPr marL="171450" indent="-171450" defTabSz="1180239">
              <a:buFont typeface="Arial" panose="020B0604020202020204" pitchFamily="34" charset="0"/>
              <a:buChar char="•"/>
            </a:pPr>
            <a:r>
              <a:rPr lang="fr-FR" sz="1000" b="1" i="1" dirty="0">
                <a:solidFill>
                  <a:prstClr val="white">
                    <a:lumMod val="50000"/>
                  </a:prstClr>
                </a:solidFill>
                <a:latin typeface="Montserrat Light" panose="00000400000000000000" pitchFamily="2" charset="0"/>
              </a:rPr>
              <a:t>Franchiser/supplier</a:t>
            </a:r>
          </a:p>
          <a:p>
            <a:pPr marL="171450" indent="-171450" defTabSz="1180239">
              <a:buFont typeface="Arial" panose="020B0604020202020204" pitchFamily="34" charset="0"/>
              <a:buChar char="•"/>
            </a:pPr>
            <a:r>
              <a:rPr lang="fr-FR" sz="1000" b="1" i="1" dirty="0">
                <a:solidFill>
                  <a:prstClr val="white">
                    <a:lumMod val="50000"/>
                  </a:prstClr>
                </a:solidFill>
                <a:latin typeface="Montserrat Light" panose="00000400000000000000" pitchFamily="2" charset="0"/>
              </a:rPr>
              <a:t>Finance</a:t>
            </a:r>
          </a:p>
          <a:p>
            <a:pPr marL="171450" indent="-171450" defTabSz="1180239">
              <a:buFont typeface="Arial" panose="020B0604020202020204" pitchFamily="34" charset="0"/>
              <a:buChar char="•"/>
            </a:pPr>
            <a:r>
              <a:rPr lang="fr-FR" sz="1000" b="1" i="1" dirty="0">
                <a:solidFill>
                  <a:prstClr val="white">
                    <a:lumMod val="50000"/>
                  </a:prstClr>
                </a:solidFill>
                <a:latin typeface="Montserrat Light" panose="00000400000000000000" pitchFamily="2" charset="0"/>
              </a:rPr>
              <a:t>Dump site</a:t>
            </a:r>
            <a:endParaRPr lang="en-US" sz="1000" b="1" i="1" dirty="0">
              <a:solidFill>
                <a:prstClr val="white">
                  <a:lumMod val="50000"/>
                </a:prstClr>
              </a:solidFill>
              <a:latin typeface="Montserrat Light" panose="00000400000000000000" pitchFamily="2" charset="0"/>
            </a:endParaRPr>
          </a:p>
        </p:txBody>
      </p:sp>
      <p:sp>
        <p:nvSpPr>
          <p:cNvPr id="27" name="TextBox 26">
            <a:extLst>
              <a:ext uri="{FF2B5EF4-FFF2-40B4-BE49-F238E27FC236}">
                <a16:creationId xmlns:a16="http://schemas.microsoft.com/office/drawing/2014/main" id="{3AB79B87-7E34-CD40-48BA-3F761E8DA32C}"/>
              </a:ext>
            </a:extLst>
          </p:cNvPr>
          <p:cNvSpPr txBox="1"/>
          <p:nvPr/>
        </p:nvSpPr>
        <p:spPr>
          <a:xfrm>
            <a:off x="976607" y="7252112"/>
            <a:ext cx="9216462" cy="276999"/>
          </a:xfrm>
          <a:prstGeom prst="rect">
            <a:avLst/>
          </a:prstGeom>
          <a:noFill/>
        </p:spPr>
        <p:txBody>
          <a:bodyPr wrap="square">
            <a:spAutoFit/>
          </a:bodyPr>
          <a:lstStyle/>
          <a:p>
            <a:pPr defTabSz="914400">
              <a:defRPr/>
            </a:pPr>
            <a:r>
              <a:rPr lang="en-AU" sz="1200" b="1" dirty="0">
                <a:solidFill>
                  <a:prstClr val="black"/>
                </a:solidFill>
                <a:latin typeface="Montserrat Light" panose="00000400000000000000" pitchFamily="2" charset="0"/>
              </a:rPr>
              <a:t>* Grey italic text is for example purpose only </a:t>
            </a:r>
          </a:p>
        </p:txBody>
      </p:sp>
      <p:sp>
        <p:nvSpPr>
          <p:cNvPr id="28" name="TextBox 27">
            <a:extLst>
              <a:ext uri="{FF2B5EF4-FFF2-40B4-BE49-F238E27FC236}">
                <a16:creationId xmlns:a16="http://schemas.microsoft.com/office/drawing/2014/main" id="{D8E61DA0-3A7B-9D37-3649-1AAB701E6E82}"/>
              </a:ext>
            </a:extLst>
          </p:cNvPr>
          <p:cNvSpPr txBox="1"/>
          <p:nvPr/>
        </p:nvSpPr>
        <p:spPr>
          <a:xfrm>
            <a:off x="3279826" y="3092411"/>
            <a:ext cx="1690479" cy="400110"/>
          </a:xfrm>
          <a:prstGeom prst="rect">
            <a:avLst/>
          </a:prstGeom>
          <a:noFill/>
        </p:spPr>
        <p:txBody>
          <a:bodyPr wrap="square">
            <a:spAutoFit/>
          </a:bodyPr>
          <a:lstStyle/>
          <a:p>
            <a:pPr marL="171450" indent="-171450" defTabSz="1180239">
              <a:buFont typeface="Arial" panose="020B0604020202020204" pitchFamily="34" charset="0"/>
              <a:buChar char="•"/>
            </a:pPr>
            <a:r>
              <a:rPr lang="fr-FR" sz="1000" b="1" i="1" dirty="0">
                <a:solidFill>
                  <a:prstClr val="white">
                    <a:lumMod val="50000"/>
                  </a:prstClr>
                </a:solidFill>
                <a:latin typeface="Montserrat Light" panose="00000400000000000000" pitchFamily="2" charset="0"/>
              </a:rPr>
              <a:t>Emptying</a:t>
            </a:r>
          </a:p>
          <a:p>
            <a:pPr marL="171450" indent="-171450" defTabSz="1180239">
              <a:buFont typeface="Arial" panose="020B0604020202020204" pitchFamily="34" charset="0"/>
              <a:buChar char="•"/>
            </a:pPr>
            <a:r>
              <a:rPr lang="fr-FR" sz="1000" b="1" i="1" dirty="0">
                <a:solidFill>
                  <a:prstClr val="white">
                    <a:lumMod val="50000"/>
                  </a:prstClr>
                </a:solidFill>
                <a:latin typeface="Montserrat Light" panose="00000400000000000000" pitchFamily="2" charset="0"/>
              </a:rPr>
              <a:t>Collecting</a:t>
            </a:r>
            <a:endParaRPr lang="en-US" sz="1000" b="1" i="1" dirty="0">
              <a:solidFill>
                <a:prstClr val="white">
                  <a:lumMod val="50000"/>
                </a:prstClr>
              </a:solidFill>
              <a:latin typeface="Montserrat Light" panose="00000400000000000000" pitchFamily="2" charset="0"/>
            </a:endParaRPr>
          </a:p>
        </p:txBody>
      </p:sp>
      <p:sp>
        <p:nvSpPr>
          <p:cNvPr id="29" name="TextBox 28">
            <a:extLst>
              <a:ext uri="{FF2B5EF4-FFF2-40B4-BE49-F238E27FC236}">
                <a16:creationId xmlns:a16="http://schemas.microsoft.com/office/drawing/2014/main" id="{CB283629-BCF5-7FCD-B2CC-D8F7CED2CFB7}"/>
              </a:ext>
            </a:extLst>
          </p:cNvPr>
          <p:cNvSpPr txBox="1"/>
          <p:nvPr/>
        </p:nvSpPr>
        <p:spPr>
          <a:xfrm>
            <a:off x="5158517" y="2536704"/>
            <a:ext cx="1690479" cy="523220"/>
          </a:xfrm>
          <a:prstGeom prst="rect">
            <a:avLst/>
          </a:prstGeom>
          <a:noFill/>
        </p:spPr>
        <p:txBody>
          <a:bodyPr wrap="square">
            <a:spAutoFit/>
          </a:bodyPr>
          <a:lstStyle/>
          <a:p>
            <a:pPr defTabSz="1180239"/>
            <a:r>
              <a:rPr lang="en-US" sz="1400" b="1" dirty="0">
                <a:solidFill>
                  <a:srgbClr val="007815"/>
                </a:solidFill>
                <a:latin typeface="Montserrat Light" panose="00000400000000000000" pitchFamily="2" charset="0"/>
              </a:rPr>
              <a:t>Value proposition</a:t>
            </a:r>
          </a:p>
        </p:txBody>
      </p:sp>
      <p:sp>
        <p:nvSpPr>
          <p:cNvPr id="30" name="TextBox 29">
            <a:extLst>
              <a:ext uri="{FF2B5EF4-FFF2-40B4-BE49-F238E27FC236}">
                <a16:creationId xmlns:a16="http://schemas.microsoft.com/office/drawing/2014/main" id="{F460B364-34D4-2015-858D-782F96B33354}"/>
              </a:ext>
            </a:extLst>
          </p:cNvPr>
          <p:cNvSpPr txBox="1"/>
          <p:nvPr/>
        </p:nvSpPr>
        <p:spPr>
          <a:xfrm>
            <a:off x="5323891" y="3305499"/>
            <a:ext cx="1690479" cy="1938992"/>
          </a:xfrm>
          <a:prstGeom prst="rect">
            <a:avLst/>
          </a:prstGeom>
          <a:noFill/>
        </p:spPr>
        <p:txBody>
          <a:bodyPr wrap="square">
            <a:spAutoFit/>
          </a:bodyPr>
          <a:lstStyle/>
          <a:p>
            <a:pPr defTabSz="1180239"/>
            <a:r>
              <a:rPr lang="en-US" sz="1000" b="1" i="1" dirty="0">
                <a:solidFill>
                  <a:prstClr val="white">
                    <a:lumMod val="50000"/>
                  </a:prstClr>
                </a:solidFill>
                <a:latin typeface="Montserrat Light" panose="00000400000000000000" pitchFamily="2" charset="0"/>
              </a:rPr>
              <a:t>Full service:</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High tech aspirational</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Affordable</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Full empty</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Able to reach every home</a:t>
            </a:r>
          </a:p>
          <a:p>
            <a:pPr defTabSz="1180239"/>
            <a:endParaRPr lang="en-US" sz="1000" b="1" i="1" dirty="0">
              <a:solidFill>
                <a:prstClr val="white">
                  <a:lumMod val="50000"/>
                </a:prstClr>
              </a:solidFill>
              <a:latin typeface="Montserrat Light" panose="00000400000000000000" pitchFamily="2" charset="0"/>
            </a:endParaRPr>
          </a:p>
          <a:p>
            <a:pPr defTabSz="1180239"/>
            <a:r>
              <a:rPr lang="en-US" sz="1000" b="1" i="1" dirty="0">
                <a:solidFill>
                  <a:prstClr val="white">
                    <a:lumMod val="50000"/>
                  </a:prstClr>
                </a:solidFill>
                <a:latin typeface="Montserrat Light" panose="00000400000000000000" pitchFamily="2" charset="0"/>
              </a:rPr>
              <a:t>Partial service:</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Partial empty</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Fits a user's current spending behavior</a:t>
            </a:r>
          </a:p>
        </p:txBody>
      </p:sp>
      <p:sp>
        <p:nvSpPr>
          <p:cNvPr id="31" name="TextBox 30">
            <a:extLst>
              <a:ext uri="{FF2B5EF4-FFF2-40B4-BE49-F238E27FC236}">
                <a16:creationId xmlns:a16="http://schemas.microsoft.com/office/drawing/2014/main" id="{B73804B9-43D2-A937-645B-EF3B4F57B67E}"/>
              </a:ext>
            </a:extLst>
          </p:cNvPr>
          <p:cNvSpPr txBox="1"/>
          <p:nvPr/>
        </p:nvSpPr>
        <p:spPr>
          <a:xfrm>
            <a:off x="3217533" y="4854715"/>
            <a:ext cx="1690479" cy="707886"/>
          </a:xfrm>
          <a:prstGeom prst="rect">
            <a:avLst/>
          </a:prstGeom>
          <a:noFill/>
        </p:spPr>
        <p:txBody>
          <a:bodyPr wrap="square">
            <a:spAutoFit/>
          </a:bodyPr>
          <a:lstStyle/>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Consumer-facing collateral</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Pit emptying technology</a:t>
            </a:r>
          </a:p>
        </p:txBody>
      </p:sp>
      <p:sp>
        <p:nvSpPr>
          <p:cNvPr id="32" name="TextBox 31">
            <a:extLst>
              <a:ext uri="{FF2B5EF4-FFF2-40B4-BE49-F238E27FC236}">
                <a16:creationId xmlns:a16="http://schemas.microsoft.com/office/drawing/2014/main" id="{7773867E-B687-FA30-4AC7-53B50171F700}"/>
              </a:ext>
            </a:extLst>
          </p:cNvPr>
          <p:cNvSpPr txBox="1"/>
          <p:nvPr/>
        </p:nvSpPr>
        <p:spPr>
          <a:xfrm>
            <a:off x="7430249" y="3222339"/>
            <a:ext cx="1690479" cy="400110"/>
          </a:xfrm>
          <a:prstGeom prst="rect">
            <a:avLst/>
          </a:prstGeom>
          <a:noFill/>
        </p:spPr>
        <p:txBody>
          <a:bodyPr wrap="square">
            <a:spAutoFit/>
          </a:bodyPr>
          <a:lstStyle/>
          <a:p>
            <a:pPr marL="171450" indent="-171450" defTabSz="1180239">
              <a:buFont typeface="Arial" panose="020B0604020202020204" pitchFamily="34" charset="0"/>
              <a:buChar char="•"/>
            </a:pPr>
            <a:r>
              <a:rPr lang="fr-FR" sz="1000" b="1" i="1" dirty="0">
                <a:solidFill>
                  <a:prstClr val="white">
                    <a:lumMod val="50000"/>
                  </a:prstClr>
                </a:solidFill>
                <a:latin typeface="Montserrat Light" panose="00000400000000000000" pitchFamily="2" charset="0"/>
              </a:rPr>
              <a:t>Professional service provider</a:t>
            </a:r>
          </a:p>
        </p:txBody>
      </p:sp>
      <p:sp>
        <p:nvSpPr>
          <p:cNvPr id="33" name="TextBox 32">
            <a:extLst>
              <a:ext uri="{FF2B5EF4-FFF2-40B4-BE49-F238E27FC236}">
                <a16:creationId xmlns:a16="http://schemas.microsoft.com/office/drawing/2014/main" id="{8B1DA1CC-5C25-3A16-1EDA-1A8A5C0FAD13}"/>
              </a:ext>
            </a:extLst>
          </p:cNvPr>
          <p:cNvSpPr txBox="1"/>
          <p:nvPr/>
        </p:nvSpPr>
        <p:spPr>
          <a:xfrm>
            <a:off x="9393734" y="3222034"/>
            <a:ext cx="1690479" cy="553998"/>
          </a:xfrm>
          <a:prstGeom prst="rect">
            <a:avLst/>
          </a:prstGeom>
          <a:noFill/>
        </p:spPr>
        <p:txBody>
          <a:bodyPr wrap="square">
            <a:spAutoFit/>
          </a:bodyPr>
          <a:lstStyle/>
          <a:p>
            <a:pPr marL="171450" indent="-171450" defTabSz="1180239">
              <a:buFont typeface="Arial" panose="020B0604020202020204" pitchFamily="34" charset="0"/>
              <a:buChar char="•"/>
            </a:pPr>
            <a:r>
              <a:rPr lang="fr-FR" sz="1000" b="1" i="1" dirty="0">
                <a:solidFill>
                  <a:prstClr val="white">
                    <a:lumMod val="50000"/>
                  </a:prstClr>
                </a:solidFill>
                <a:latin typeface="Montserrat Light" panose="00000400000000000000" pitchFamily="2" charset="0"/>
              </a:rPr>
              <a:t>Home owners in </a:t>
            </a:r>
            <a:r>
              <a:rPr lang="fr-FR" sz="1000" b="1" i="1" dirty="0" err="1">
                <a:solidFill>
                  <a:prstClr val="white">
                    <a:lumMod val="50000"/>
                  </a:prstClr>
                </a:solidFill>
                <a:latin typeface="Montserrat Light" panose="00000400000000000000" pitchFamily="2" charset="0"/>
              </a:rPr>
              <a:t>suburban</a:t>
            </a:r>
            <a:r>
              <a:rPr lang="fr-FR" sz="1000" b="1" i="1" dirty="0">
                <a:solidFill>
                  <a:prstClr val="white">
                    <a:lumMod val="50000"/>
                  </a:prstClr>
                </a:solidFill>
                <a:latin typeface="Montserrat Light" panose="00000400000000000000" pitchFamily="2" charset="0"/>
              </a:rPr>
              <a:t> communities</a:t>
            </a:r>
          </a:p>
        </p:txBody>
      </p:sp>
      <p:sp>
        <p:nvSpPr>
          <p:cNvPr id="34" name="TextBox 33">
            <a:extLst>
              <a:ext uri="{FF2B5EF4-FFF2-40B4-BE49-F238E27FC236}">
                <a16:creationId xmlns:a16="http://schemas.microsoft.com/office/drawing/2014/main" id="{AB3F6469-FB17-966B-B1BC-3227DC9DF935}"/>
              </a:ext>
            </a:extLst>
          </p:cNvPr>
          <p:cNvSpPr txBox="1"/>
          <p:nvPr/>
        </p:nvSpPr>
        <p:spPr>
          <a:xfrm>
            <a:off x="7430248" y="4724234"/>
            <a:ext cx="1690479" cy="1015663"/>
          </a:xfrm>
          <a:prstGeom prst="rect">
            <a:avLst/>
          </a:prstGeom>
          <a:noFill/>
        </p:spPr>
        <p:txBody>
          <a:bodyPr wrap="square">
            <a:spAutoFit/>
          </a:bodyPr>
          <a:lstStyle/>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Door-to-door sales</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Kiosk</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Referrals</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Branding on trucks</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The road</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1-800-dispatch</a:t>
            </a:r>
          </a:p>
        </p:txBody>
      </p:sp>
      <p:sp>
        <p:nvSpPr>
          <p:cNvPr id="35" name="TextBox 34">
            <a:extLst>
              <a:ext uri="{FF2B5EF4-FFF2-40B4-BE49-F238E27FC236}">
                <a16:creationId xmlns:a16="http://schemas.microsoft.com/office/drawing/2014/main" id="{01A194F5-FF3D-02B7-18CC-210B7762C9F9}"/>
              </a:ext>
            </a:extLst>
          </p:cNvPr>
          <p:cNvSpPr txBox="1"/>
          <p:nvPr/>
        </p:nvSpPr>
        <p:spPr>
          <a:xfrm>
            <a:off x="973613" y="6522814"/>
            <a:ext cx="2411339" cy="553998"/>
          </a:xfrm>
          <a:prstGeom prst="rect">
            <a:avLst/>
          </a:prstGeom>
          <a:noFill/>
        </p:spPr>
        <p:txBody>
          <a:bodyPr wrap="square">
            <a:spAutoFit/>
          </a:bodyPr>
          <a:lstStyle/>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Commissions</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Equipment lease/franchise fee</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Operator/driver salary</a:t>
            </a:r>
          </a:p>
        </p:txBody>
      </p:sp>
      <p:sp>
        <p:nvSpPr>
          <p:cNvPr id="36" name="TextBox 35">
            <a:extLst>
              <a:ext uri="{FF2B5EF4-FFF2-40B4-BE49-F238E27FC236}">
                <a16:creationId xmlns:a16="http://schemas.microsoft.com/office/drawing/2014/main" id="{8EEC7667-7D2C-EB0A-C320-04E9BA7102D2}"/>
              </a:ext>
            </a:extLst>
          </p:cNvPr>
          <p:cNvSpPr txBox="1"/>
          <p:nvPr/>
        </p:nvSpPr>
        <p:spPr>
          <a:xfrm>
            <a:off x="3886520" y="6522814"/>
            <a:ext cx="1930131" cy="553998"/>
          </a:xfrm>
          <a:prstGeom prst="rect">
            <a:avLst/>
          </a:prstGeom>
          <a:noFill/>
        </p:spPr>
        <p:txBody>
          <a:bodyPr wrap="square">
            <a:spAutoFit/>
          </a:bodyPr>
          <a:lstStyle/>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Gas</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Maintenance</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Dumping costs</a:t>
            </a:r>
          </a:p>
        </p:txBody>
      </p:sp>
      <p:sp>
        <p:nvSpPr>
          <p:cNvPr id="37" name="TextBox 36">
            <a:extLst>
              <a:ext uri="{FF2B5EF4-FFF2-40B4-BE49-F238E27FC236}">
                <a16:creationId xmlns:a16="http://schemas.microsoft.com/office/drawing/2014/main" id="{0EBA6E68-86CD-BF27-57DA-8B792BF5FA51}"/>
              </a:ext>
            </a:extLst>
          </p:cNvPr>
          <p:cNvSpPr txBox="1"/>
          <p:nvPr/>
        </p:nvSpPr>
        <p:spPr>
          <a:xfrm>
            <a:off x="6384602" y="6522814"/>
            <a:ext cx="4325849" cy="400110"/>
          </a:xfrm>
          <a:prstGeom prst="rect">
            <a:avLst/>
          </a:prstGeom>
          <a:noFill/>
        </p:spPr>
        <p:txBody>
          <a:bodyPr wrap="square">
            <a:spAutoFit/>
          </a:bodyPr>
          <a:lstStyle/>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Full Service → One-time emptying</a:t>
            </a:r>
          </a:p>
          <a:p>
            <a:pPr marL="171450" indent="-171450" defTabSz="1180239">
              <a:buFont typeface="Arial" panose="020B0604020202020204" pitchFamily="34" charset="0"/>
              <a:buChar char="•"/>
            </a:pPr>
            <a:r>
              <a:rPr lang="en-US" sz="1000" b="1" i="1" dirty="0">
                <a:solidFill>
                  <a:prstClr val="white">
                    <a:lumMod val="50000"/>
                  </a:prstClr>
                </a:solidFill>
                <a:latin typeface="Montserrat Light" panose="00000400000000000000" pitchFamily="2" charset="0"/>
              </a:rPr>
              <a:t>Partial → Monthly subscription</a:t>
            </a:r>
          </a:p>
        </p:txBody>
      </p:sp>
    </p:spTree>
    <p:extLst>
      <p:ext uri="{BB962C8B-B14F-4D97-AF65-F5344CB8AC3E}">
        <p14:creationId xmlns:p14="http://schemas.microsoft.com/office/powerpoint/2010/main" val="19591188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3A96B2-CD81-4332-9ED1-591449DFD842}">
  <ds:schemaRefs>
    <ds:schemaRef ds:uri="http://schemas.microsoft.com/office/2006/metadata/properties"/>
    <ds:schemaRef ds:uri="http://purl.org/dc/terms/"/>
    <ds:schemaRef ds:uri="http://www.w3.org/XML/1998/namespace"/>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4fa68556-e527-41a8-8fe0-ca53270d6849"/>
    <ds:schemaRef ds:uri="3b86de50-e94e-4e35-ab30-83628ca558a0"/>
    <ds:schemaRef ds:uri="http://schemas.microsoft.com/sharepoint/v3"/>
    <ds:schemaRef ds:uri="http://purl.org/dc/elements/1.1/"/>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02CB9427-E436-4061-B071-97F8471CA613}"/>
</file>

<file path=docProps/app.xml><?xml version="1.0" encoding="utf-8"?>
<Properties xmlns="http://schemas.openxmlformats.org/officeDocument/2006/extended-properties" xmlns:vt="http://schemas.openxmlformats.org/officeDocument/2006/docPropsVTypes">
  <Template>Office Theme</Template>
  <TotalTime>147</TotalTime>
  <Words>553</Words>
  <Application>Microsoft Office PowerPoint</Application>
  <PresentationFormat>Custom</PresentationFormat>
  <Paragraphs>87</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11</cp:revision>
  <dcterms:created xsi:type="dcterms:W3CDTF">2024-10-22T06:55:56Z</dcterms:created>
  <dcterms:modified xsi:type="dcterms:W3CDTF">2025-05-05T07:28:53Z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