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7B34"/>
    <a:srgbClr val="D2F2D7"/>
    <a:srgbClr val="FFFFFF"/>
    <a:srgbClr val="736423"/>
    <a:srgbClr val="EBE3BF"/>
    <a:srgbClr val="F2EDD6"/>
    <a:srgbClr val="F8F5E8"/>
    <a:srgbClr val="FF9999"/>
    <a:srgbClr val="FF3300"/>
    <a:srgbClr val="F3FB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0BE6A0-DA23-ED01-DD9A-94F62733AAEE}" v="61" dt="2025-05-05T07:30:36.8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142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FAA43381-35AF-40E5-A9F9-75EEFA9F1E88}"/>
    <pc:docChg chg="undo custSel addSld delSld modSld sldOrd">
      <pc:chgData name="Miral Vachhani" userId="d2d5b67e-a9a7-4805-80d9-c1f59aebf803" providerId="ADAL" clId="{FAA43381-35AF-40E5-A9F9-75EEFA9F1E88}" dt="2024-11-22T00:11:25.247" v="1064" actId="2696"/>
      <pc:docMkLst>
        <pc:docMk/>
      </pc:docMkLst>
      <pc:sldChg chg="modSp mod">
        <pc:chgData name="Miral Vachhani" userId="d2d5b67e-a9a7-4805-80d9-c1f59aebf803" providerId="ADAL" clId="{FAA43381-35AF-40E5-A9F9-75EEFA9F1E88}" dt="2024-11-21T22:50:26.605" v="8"/>
        <pc:sldMkLst>
          <pc:docMk/>
          <pc:sldMk cId="1193283968" sldId="256"/>
        </pc:sldMkLst>
      </pc:sldChg>
      <pc:sldChg chg="addSp delSp modSp mod">
        <pc:chgData name="Miral Vachhani" userId="d2d5b67e-a9a7-4805-80d9-c1f59aebf803" providerId="ADAL" clId="{FAA43381-35AF-40E5-A9F9-75EEFA9F1E88}" dt="2024-11-22T00:10:56.448" v="1063" actId="14100"/>
        <pc:sldMkLst>
          <pc:docMk/>
          <pc:sldMk cId="942868540" sldId="259"/>
        </pc:sldMkLst>
      </pc:sldChg>
      <pc:sldChg chg="addSp delSp modSp add del mod ord">
        <pc:chgData name="Miral Vachhani" userId="d2d5b67e-a9a7-4805-80d9-c1f59aebf803" providerId="ADAL" clId="{FAA43381-35AF-40E5-A9F9-75EEFA9F1E88}" dt="2024-11-22T00:11:25.247" v="1064" actId="2696"/>
        <pc:sldMkLst>
          <pc:docMk/>
          <pc:sldMk cId="2287107792" sldId="260"/>
        </pc:sldMkLst>
      </pc:sldChg>
      <pc:sldChg chg="addSp delSp modSp add mod">
        <pc:chgData name="Miral Vachhani" userId="d2d5b67e-a9a7-4805-80d9-c1f59aebf803" providerId="ADAL" clId="{FAA43381-35AF-40E5-A9F9-75EEFA9F1E88}" dt="2024-11-21T23:44:27.461" v="496" actId="478"/>
        <pc:sldMkLst>
          <pc:docMk/>
          <pc:sldMk cId="695141167" sldId="261"/>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docChg>
  </pc:docChgLst>
  <pc:docChgLst>
    <pc:chgData name="Miral Vachhani" userId="d2d5b67e-a9a7-4805-80d9-c1f59aebf803" providerId="ADAL" clId="{F579D5DD-2B74-4341-B1BB-8022A68300CC}"/>
    <pc:docChg chg="undo custSel modSld">
      <pc:chgData name="Miral Vachhani" userId="d2d5b67e-a9a7-4805-80d9-c1f59aebf803" providerId="ADAL" clId="{F579D5DD-2B74-4341-B1BB-8022A68300CC}" dt="2024-11-22T00:58:14.797" v="155"/>
      <pc:docMkLst>
        <pc:docMk/>
      </pc:docMkLst>
      <pc:sldChg chg="modSp mod">
        <pc:chgData name="Miral Vachhani" userId="d2d5b67e-a9a7-4805-80d9-c1f59aebf803" providerId="ADAL" clId="{F579D5DD-2B74-4341-B1BB-8022A68300CC}" dt="2024-11-22T00:45:42.247" v="5"/>
        <pc:sldMkLst>
          <pc:docMk/>
          <pc:sldMk cId="1193283968" sldId="256"/>
        </pc:sldMkLst>
      </pc:sldChg>
      <pc:sldChg chg="addSp delSp modSp mod">
        <pc:chgData name="Miral Vachhani" userId="d2d5b67e-a9a7-4805-80d9-c1f59aebf803" providerId="ADAL" clId="{F579D5DD-2B74-4341-B1BB-8022A68300CC}" dt="2024-11-22T00:58:14.797" v="155"/>
        <pc:sldMkLst>
          <pc:docMk/>
          <pc:sldMk cId="695141167" sldId="261"/>
        </pc:sldMkLst>
      </pc:sldChg>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38:40.761" v="37"/>
      <pc:docMkLst>
        <pc:docMk/>
      </pc:docMkLst>
      <pc:sldChg chg="modSp mod">
        <pc:chgData name="Miral Vachhani" userId="d2d5b67e-a9a7-4805-80d9-c1f59aebf803" providerId="ADAL" clId="{1B587BEE-AFDB-490E-89DD-EB1425B1712C}" dt="2024-11-21T22:35:22.131" v="2" actId="20577"/>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Tracey Johnson" userId="S::traceyj_inalapc.org.au#ext#@ethicol.onmicrosoft.com::e7955945-38dd-4fa0-930e-e53c504fbbc7" providerId="AD" clId="Web-{420BE6A0-DA23-ED01-DD9A-94F62733AAEE}"/>
    <pc:docChg chg="modSld">
      <pc:chgData name="Tracey Johnson" userId="S::traceyj_inalapc.org.au#ext#@ethicol.onmicrosoft.com::e7955945-38dd-4fa0-930e-e53c504fbbc7" providerId="AD" clId="Web-{420BE6A0-DA23-ED01-DD9A-94F62733AAEE}" dt="2025-05-05T07:30:36.537" v="29" actId="20577"/>
      <pc:docMkLst>
        <pc:docMk/>
      </pc:docMkLst>
      <pc:sldChg chg="modSp">
        <pc:chgData name="Tracey Johnson" userId="S::traceyj_inalapc.org.au#ext#@ethicol.onmicrosoft.com::e7955945-38dd-4fa0-930e-e53c504fbbc7" providerId="AD" clId="Web-{420BE6A0-DA23-ED01-DD9A-94F62733AAEE}" dt="2025-05-05T07:30:36.537" v="29" actId="20577"/>
        <pc:sldMkLst>
          <pc:docMk/>
          <pc:sldMk cId="3811389152" sldId="262"/>
        </pc:sldMkLst>
        <pc:spChg chg="mod">
          <ac:chgData name="Tracey Johnson" userId="S::traceyj_inalapc.org.au#ext#@ethicol.onmicrosoft.com::e7955945-38dd-4fa0-930e-e53c504fbbc7" providerId="AD" clId="Web-{420BE6A0-DA23-ED01-DD9A-94F62733AAEE}" dt="2025-05-05T07:30:36.537" v="29" actId="20577"/>
          <ac:spMkLst>
            <pc:docMk/>
            <pc:sldMk cId="3811389152" sldId="262"/>
            <ac:spMk id="23" creationId="{39D4E2D9-071D-8B80-D124-31ECF36D3798}"/>
          </ac:spMkLst>
        </pc:spChg>
      </pc:sldChg>
    </pc:docChg>
  </pc:docChgLst>
  <pc:docChgLst>
    <pc:chgData name="Miral Vachhani" userId="d2d5b67e-a9a7-4805-80d9-c1f59aebf803" providerId="ADAL" clId="{901E586C-D0D3-4A8E-BAD6-44B5893E1488}"/>
    <pc:docChg chg="undo custSel delSld modSld">
      <pc:chgData name="Miral Vachhani" userId="d2d5b67e-a9a7-4805-80d9-c1f59aebf803" providerId="ADAL" clId="{901E586C-D0D3-4A8E-BAD6-44B5893E1488}" dt="2024-11-22T00:33:38.925" v="504" actId="14100"/>
      <pc:docMkLst>
        <pc:docMk/>
      </pc:docMkLst>
      <pc:sldChg chg="addSp delSp modSp mod">
        <pc:chgData name="Miral Vachhani" userId="d2d5b67e-a9a7-4805-80d9-c1f59aebf803" providerId="ADAL" clId="{901E586C-D0D3-4A8E-BAD6-44B5893E1488}" dt="2024-11-22T00:33:38.925" v="504" actId="14100"/>
        <pc:sldMkLst>
          <pc:docMk/>
          <pc:sldMk cId="695141167" sldId="261"/>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Tracey Johnson" userId="S::traceyj_inalapc.org.au#ext#@ethicol.onmicrosoft.com::e7955945-38dd-4fa0-930e-e53c504fbbc7" providerId="AD" clId="Web-{96E63DF4-1BA4-1970-0167-D05F68CBAA63}"/>
    <pc:docChg chg="modSld">
      <pc:chgData name="Tracey Johnson" userId="S::traceyj_inalapc.org.au#ext#@ethicol.onmicrosoft.com::e7955945-38dd-4fa0-930e-e53c504fbbc7" providerId="AD" clId="Web-{96E63DF4-1BA4-1970-0167-D05F68CBAA63}" dt="2025-04-14T08:51:27.464" v="133"/>
      <pc:docMkLst>
        <pc:docMk/>
      </pc:docMkLst>
      <pc:sldChg chg="modSp">
        <pc:chgData name="Tracey Johnson" userId="S::traceyj_inalapc.org.au#ext#@ethicol.onmicrosoft.com::e7955945-38dd-4fa0-930e-e53c504fbbc7" providerId="AD" clId="Web-{96E63DF4-1BA4-1970-0167-D05F68CBAA63}" dt="2025-04-14T08:51:27.464" v="133"/>
        <pc:sldMkLst>
          <pc:docMk/>
          <pc:sldMk cId="4010778841" sldId="258"/>
        </pc:sldMkLst>
        <pc:graphicFrameChg chg="mod modGraphic">
          <ac:chgData name="Tracey Johnson" userId="S::traceyj_inalapc.org.au#ext#@ethicol.onmicrosoft.com::e7955945-38dd-4fa0-930e-e53c504fbbc7" providerId="AD" clId="Web-{96E63DF4-1BA4-1970-0167-D05F68CBAA63}" dt="2025-04-14T08:51:27.464" v="133"/>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96E63DF4-1BA4-1970-0167-D05F68CBAA63}" dt="2025-04-14T08:50:59.135" v="5" actId="20577"/>
        <pc:sldMkLst>
          <pc:docMk/>
          <pc:sldMk cId="3811389152" sldId="262"/>
        </pc:sldMkLst>
        <pc:spChg chg="mod">
          <ac:chgData name="Tracey Johnson" userId="S::traceyj_inalapc.org.au#ext#@ethicol.onmicrosoft.com::e7955945-38dd-4fa0-930e-e53c504fbbc7" providerId="AD" clId="Web-{96E63DF4-1BA4-1970-0167-D05F68CBAA63}" dt="2025-04-14T08:50:59.135" v="5" actId="20577"/>
          <ac:spMkLst>
            <pc:docMk/>
            <pc:sldMk cId="3811389152" sldId="262"/>
            <ac:spMk id="16" creationId="{45E03E81-D5CA-C17D-F50C-9EA9C0F585FE}"/>
          </ac:spMkLst>
        </pc:spChg>
      </pc:sldChg>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Natasha Doherty" userId="2f65fbf4-2eeb-41a6-a4bf-8744b8cf020e" providerId="ADAL" clId="{26924539-8EB2-4502-B27D-4AD45293C9DD}"/>
    <pc:docChg chg="undo custSel addSld delSld modSld delMainMaster">
      <pc:chgData name="Natasha Doherty" userId="2f65fbf4-2eeb-41a6-a4bf-8744b8cf020e" providerId="ADAL" clId="{26924539-8EB2-4502-B27D-4AD45293C9DD}" dt="2025-04-11T01:17:04.635" v="79" actId="20577"/>
      <pc:docMkLst>
        <pc:docMk/>
      </pc:docMkLst>
      <pc:sldChg chg="del">
        <pc:chgData name="Natasha Doherty" userId="2f65fbf4-2eeb-41a6-a4bf-8744b8cf020e" providerId="ADAL" clId="{26924539-8EB2-4502-B27D-4AD45293C9DD}" dt="2025-04-11T00:31:22.719" v="48" actId="47"/>
        <pc:sldMkLst>
          <pc:docMk/>
          <pc:sldMk cId="1193283968" sldId="256"/>
        </pc:sldMkLst>
      </pc:sldChg>
      <pc:sldChg chg="modSp add mod">
        <pc:chgData name="Natasha Doherty" userId="2f65fbf4-2eeb-41a6-a4bf-8744b8cf020e" providerId="ADAL" clId="{26924539-8EB2-4502-B27D-4AD45293C9DD}" dt="2025-04-11T00:31:14.378" v="47"/>
        <pc:sldMkLst>
          <pc:docMk/>
          <pc:sldMk cId="4010778841" sldId="258"/>
        </pc:sldMkLst>
        <pc:graphicFrameChg chg="mod modGraphic">
          <ac:chgData name="Natasha Doherty" userId="2f65fbf4-2eeb-41a6-a4bf-8744b8cf020e" providerId="ADAL" clId="{26924539-8EB2-4502-B27D-4AD45293C9DD}" dt="2025-04-11T00:31:14.378" v="4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26924539-8EB2-4502-B27D-4AD45293C9DD}" dt="2025-04-11T00:30:32.889" v="35"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26924539-8EB2-4502-B27D-4AD45293C9DD}" dt="2025-04-11T01:16:41.240" v="77" actId="47"/>
        <pc:sldMkLst>
          <pc:docMk/>
          <pc:sldMk cId="695141167" sldId="261"/>
        </pc:sldMkLst>
        <pc:spChg chg="del">
          <ac:chgData name="Natasha Doherty" userId="2f65fbf4-2eeb-41a6-a4bf-8744b8cf020e" providerId="ADAL" clId="{26924539-8EB2-4502-B27D-4AD45293C9DD}" dt="2025-04-11T00:31:51.495" v="56" actId="478"/>
          <ac:spMkLst>
            <pc:docMk/>
            <pc:sldMk cId="695141167" sldId="261"/>
            <ac:spMk id="2" creationId="{A61E4D56-1DD2-5F80-07D3-F62516EDA9B2}"/>
          </ac:spMkLst>
        </pc:spChg>
        <pc:spChg chg="del mod">
          <ac:chgData name="Natasha Doherty" userId="2f65fbf4-2eeb-41a6-a4bf-8744b8cf020e" providerId="ADAL" clId="{26924539-8EB2-4502-B27D-4AD45293C9DD}" dt="2025-04-11T00:31:53.404" v="58" actId="478"/>
          <ac:spMkLst>
            <pc:docMk/>
            <pc:sldMk cId="695141167" sldId="261"/>
            <ac:spMk id="3" creationId="{D4891624-F467-5A06-216A-9F712ED58D82}"/>
          </ac:spMkLst>
        </pc:spChg>
        <pc:spChg chg="del">
          <ac:chgData name="Natasha Doherty" userId="2f65fbf4-2eeb-41a6-a4bf-8744b8cf020e" providerId="ADAL" clId="{26924539-8EB2-4502-B27D-4AD45293C9DD}" dt="2025-04-11T00:31:50.317" v="55" actId="478"/>
          <ac:spMkLst>
            <pc:docMk/>
            <pc:sldMk cId="695141167" sldId="261"/>
            <ac:spMk id="10" creationId="{F81B235D-7C11-65C9-B228-6CC902DEAEAE}"/>
          </ac:spMkLst>
        </pc:spChg>
        <pc:picChg chg="del">
          <ac:chgData name="Natasha Doherty" userId="2f65fbf4-2eeb-41a6-a4bf-8744b8cf020e" providerId="ADAL" clId="{26924539-8EB2-4502-B27D-4AD45293C9DD}" dt="2025-04-11T00:31:47.957" v="54" actId="478"/>
          <ac:picMkLst>
            <pc:docMk/>
            <pc:sldMk cId="695141167" sldId="261"/>
            <ac:picMk id="4" creationId="{EADC7732-64CD-79C6-354D-ABEC8A5A9618}"/>
          </ac:picMkLst>
        </pc:picChg>
      </pc:sldChg>
      <pc:sldChg chg="addSp delSp modSp add mod">
        <pc:chgData name="Natasha Doherty" userId="2f65fbf4-2eeb-41a6-a4bf-8744b8cf020e" providerId="ADAL" clId="{26924539-8EB2-4502-B27D-4AD45293C9DD}" dt="2025-04-11T01:17:04.635" v="79" actId="20577"/>
        <pc:sldMkLst>
          <pc:docMk/>
          <pc:sldMk cId="3811389152" sldId="262"/>
        </pc:sldMkLst>
        <pc:spChg chg="add mod">
          <ac:chgData name="Natasha Doherty" userId="2f65fbf4-2eeb-41a6-a4bf-8744b8cf020e" providerId="ADAL" clId="{26924539-8EB2-4502-B27D-4AD45293C9DD}" dt="2025-04-11T00:32:21.917" v="64" actId="207"/>
          <ac:spMkLst>
            <pc:docMk/>
            <pc:sldMk cId="3811389152" sldId="262"/>
            <ac:spMk id="3" creationId="{C0CC0C5D-2EC2-A9D9-A176-032C5985304B}"/>
          </ac:spMkLst>
        </pc:spChg>
        <pc:spChg chg="del">
          <ac:chgData name="Natasha Doherty" userId="2f65fbf4-2eeb-41a6-a4bf-8744b8cf020e" providerId="ADAL" clId="{26924539-8EB2-4502-B27D-4AD45293C9DD}" dt="2025-04-11T00:31:43.819" v="53" actId="478"/>
          <ac:spMkLst>
            <pc:docMk/>
            <pc:sldMk cId="3811389152" sldId="262"/>
            <ac:spMk id="4" creationId="{DED032CF-8585-65BB-3748-67BF317F80AB}"/>
          </ac:spMkLst>
        </pc:spChg>
        <pc:spChg chg="add mod">
          <ac:chgData name="Natasha Doherty" userId="2f65fbf4-2eeb-41a6-a4bf-8744b8cf020e" providerId="ADAL" clId="{26924539-8EB2-4502-B27D-4AD45293C9DD}" dt="2025-04-11T00:32:14.790" v="62" actId="207"/>
          <ac:spMkLst>
            <pc:docMk/>
            <pc:sldMk cId="3811389152" sldId="262"/>
            <ac:spMk id="5" creationId="{14F03CE4-FB2D-6566-2AB4-213458A54390}"/>
          </ac:spMkLst>
        </pc:spChg>
        <pc:spChg chg="mod">
          <ac:chgData name="Natasha Doherty" userId="2f65fbf4-2eeb-41a6-a4bf-8744b8cf020e" providerId="ADAL" clId="{26924539-8EB2-4502-B27D-4AD45293C9DD}" dt="2025-04-11T01:17:04.635" v="79" actId="20577"/>
          <ac:spMkLst>
            <pc:docMk/>
            <pc:sldMk cId="3811389152" sldId="262"/>
            <ac:spMk id="6" creationId="{CF1971CD-A3EC-EE7E-D6C5-EAED29883BBC}"/>
          </ac:spMkLst>
        </pc:spChg>
        <pc:spChg chg="add mod">
          <ac:chgData name="Natasha Doherty" userId="2f65fbf4-2eeb-41a6-a4bf-8744b8cf020e" providerId="ADAL" clId="{26924539-8EB2-4502-B27D-4AD45293C9DD}" dt="2025-04-11T00:32:18.001" v="63" actId="207"/>
          <ac:spMkLst>
            <pc:docMk/>
            <pc:sldMk cId="3811389152" sldId="262"/>
            <ac:spMk id="11" creationId="{D88D75AC-D527-5591-A895-A6297CD13EFD}"/>
          </ac:spMkLst>
        </pc:spChg>
        <pc:spChg chg="add mod">
          <ac:chgData name="Natasha Doherty" userId="2f65fbf4-2eeb-41a6-a4bf-8744b8cf020e" providerId="ADAL" clId="{26924539-8EB2-4502-B27D-4AD45293C9DD}" dt="2025-04-11T00:32:24.837" v="65" actId="207"/>
          <ac:spMkLst>
            <pc:docMk/>
            <pc:sldMk cId="3811389152" sldId="262"/>
            <ac:spMk id="15" creationId="{9E90ED9B-B619-81C4-37DE-ACE6F489808E}"/>
          </ac:spMkLst>
        </pc:spChg>
        <pc:spChg chg="add mod">
          <ac:chgData name="Natasha Doherty" userId="2f65fbf4-2eeb-41a6-a4bf-8744b8cf020e" providerId="ADAL" clId="{26924539-8EB2-4502-B27D-4AD45293C9DD}" dt="2025-04-11T00:31:59.133" v="59"/>
          <ac:spMkLst>
            <pc:docMk/>
            <pc:sldMk cId="3811389152" sldId="262"/>
            <ac:spMk id="16" creationId="{45E03E81-D5CA-C17D-F50C-9EA9C0F585FE}"/>
          </ac:spMkLst>
        </pc:spChg>
        <pc:spChg chg="add mod">
          <ac:chgData name="Natasha Doherty" userId="2f65fbf4-2eeb-41a6-a4bf-8744b8cf020e" providerId="ADAL" clId="{26924539-8EB2-4502-B27D-4AD45293C9DD}" dt="2025-04-11T00:31:59.133" v="59"/>
          <ac:spMkLst>
            <pc:docMk/>
            <pc:sldMk cId="3811389152" sldId="262"/>
            <ac:spMk id="18" creationId="{6CE87D37-447D-FA6B-03E1-FFED7F0CACCB}"/>
          </ac:spMkLst>
        </pc:spChg>
        <pc:spChg chg="add mod">
          <ac:chgData name="Natasha Doherty" userId="2f65fbf4-2eeb-41a6-a4bf-8744b8cf020e" providerId="ADAL" clId="{26924539-8EB2-4502-B27D-4AD45293C9DD}" dt="2025-04-11T00:31:59.133" v="59"/>
          <ac:spMkLst>
            <pc:docMk/>
            <pc:sldMk cId="3811389152" sldId="262"/>
            <ac:spMk id="22" creationId="{FF84E566-A6DF-87D0-A44A-7F0FDE3406F0}"/>
          </ac:spMkLst>
        </pc:spChg>
        <pc:spChg chg="add mod">
          <ac:chgData name="Natasha Doherty" userId="2f65fbf4-2eeb-41a6-a4bf-8744b8cf020e" providerId="ADAL" clId="{26924539-8EB2-4502-B27D-4AD45293C9DD}" dt="2025-04-11T00:31:59.133" v="59"/>
          <ac:spMkLst>
            <pc:docMk/>
            <pc:sldMk cId="3811389152" sldId="262"/>
            <ac:spMk id="23" creationId="{39D4E2D9-071D-8B80-D124-31ECF36D3798}"/>
          </ac:spMkLst>
        </pc:spChg>
        <pc:graphicFrameChg chg="add mod modGraphic">
          <ac:chgData name="Natasha Doherty" userId="2f65fbf4-2eeb-41a6-a4bf-8744b8cf020e" providerId="ADAL" clId="{26924539-8EB2-4502-B27D-4AD45293C9DD}" dt="2025-04-11T01:16:13.417" v="76" actId="207"/>
          <ac:graphicFrameMkLst>
            <pc:docMk/>
            <pc:sldMk cId="3811389152" sldId="262"/>
            <ac:graphicFrameMk id="7" creationId="{B893F761-12FE-262B-92F4-82D24BD99807}"/>
          </ac:graphicFrameMkLst>
        </pc:graphicFrameChg>
        <pc:graphicFrameChg chg="del">
          <ac:chgData name="Natasha Doherty" userId="2f65fbf4-2eeb-41a6-a4bf-8744b8cf020e" providerId="ADAL" clId="{26924539-8EB2-4502-B27D-4AD45293C9DD}" dt="2025-04-11T00:31:34.674" v="50" actId="478"/>
          <ac:graphicFrameMkLst>
            <pc:docMk/>
            <pc:sldMk cId="3811389152" sldId="262"/>
            <ac:graphicFrameMk id="9" creationId="{EBAC0102-4A41-49F6-45A4-8F64BB71BC60}"/>
          </ac:graphicFrameMkLst>
        </pc:graphicFrameChg>
        <pc:graphicFrameChg chg="del">
          <ac:chgData name="Natasha Doherty" userId="2f65fbf4-2eeb-41a6-a4bf-8744b8cf020e" providerId="ADAL" clId="{26924539-8EB2-4502-B27D-4AD45293C9DD}" dt="2025-04-11T00:31:35.927" v="51" actId="478"/>
          <ac:graphicFrameMkLst>
            <pc:docMk/>
            <pc:sldMk cId="3811389152" sldId="262"/>
            <ac:graphicFrameMk id="10" creationId="{8B0BB576-B8D1-7157-562C-C3377FCD9225}"/>
          </ac:graphicFrameMkLst>
        </pc:graphicFrameChg>
        <pc:graphicFrameChg chg="add mod modGraphic">
          <ac:chgData name="Natasha Doherty" userId="2f65fbf4-2eeb-41a6-a4bf-8744b8cf020e" providerId="ADAL" clId="{26924539-8EB2-4502-B27D-4AD45293C9DD}" dt="2025-04-11T01:16:01.793" v="74" actId="207"/>
          <ac:graphicFrameMkLst>
            <pc:docMk/>
            <pc:sldMk cId="3811389152" sldId="262"/>
            <ac:graphicFrameMk id="12" creationId="{283F631C-E541-5AEB-4CA9-F01446985FD9}"/>
          </ac:graphicFrameMkLst>
        </pc:graphicFrameChg>
        <pc:picChg chg="mod">
          <ac:chgData name="Natasha Doherty" userId="2f65fbf4-2eeb-41a6-a4bf-8744b8cf020e" providerId="ADAL" clId="{26924539-8EB2-4502-B27D-4AD45293C9DD}" dt="2025-04-11T00:31:40.208" v="52" actId="14100"/>
          <ac:picMkLst>
            <pc:docMk/>
            <pc:sldMk cId="3811389152" sldId="262"/>
            <ac:picMk id="8" creationId="{C9BFFD35-CAB2-F62F-B250-3285D44529D0}"/>
          </ac:picMkLst>
        </pc:picChg>
      </pc:sldChg>
      <pc:sldMasterChg chg="del delSldLayout">
        <pc:chgData name="Natasha Doherty" userId="2f65fbf4-2eeb-41a6-a4bf-8744b8cf020e" providerId="ADAL" clId="{26924539-8EB2-4502-B27D-4AD45293C9DD}" dt="2025-04-11T01:16:41.240" v="77" actId="47"/>
        <pc:sldMasterMkLst>
          <pc:docMk/>
          <pc:sldMasterMk cId="2027885728" sldId="2147483660"/>
        </pc:sldMasterMkLst>
        <pc:sldLayoutChg chg="del">
          <pc:chgData name="Natasha Doherty" userId="2f65fbf4-2eeb-41a6-a4bf-8744b8cf020e" providerId="ADAL" clId="{26924539-8EB2-4502-B27D-4AD45293C9DD}" dt="2025-04-11T01:16:41.240" v="77" actId="47"/>
          <pc:sldLayoutMkLst>
            <pc:docMk/>
            <pc:sldMasterMk cId="2027885728" sldId="2147483660"/>
            <pc:sldLayoutMk cId="207792697" sldId="2147483661"/>
          </pc:sldLayoutMkLst>
        </pc:sldLayoutChg>
        <pc:sldLayoutChg chg="del">
          <pc:chgData name="Natasha Doherty" userId="2f65fbf4-2eeb-41a6-a4bf-8744b8cf020e" providerId="ADAL" clId="{26924539-8EB2-4502-B27D-4AD45293C9DD}" dt="2025-04-11T01:16:41.240" v="77" actId="47"/>
          <pc:sldLayoutMkLst>
            <pc:docMk/>
            <pc:sldMasterMk cId="2027885728" sldId="2147483660"/>
            <pc:sldLayoutMk cId="2794035216" sldId="2147483662"/>
          </pc:sldLayoutMkLst>
        </pc:sldLayoutChg>
        <pc:sldLayoutChg chg="del">
          <pc:chgData name="Natasha Doherty" userId="2f65fbf4-2eeb-41a6-a4bf-8744b8cf020e" providerId="ADAL" clId="{26924539-8EB2-4502-B27D-4AD45293C9DD}" dt="2025-04-11T01:16:41.240" v="77" actId="47"/>
          <pc:sldLayoutMkLst>
            <pc:docMk/>
            <pc:sldMasterMk cId="2027885728" sldId="2147483660"/>
            <pc:sldLayoutMk cId="620265619" sldId="2147483663"/>
          </pc:sldLayoutMkLst>
        </pc:sldLayoutChg>
        <pc:sldLayoutChg chg="del">
          <pc:chgData name="Natasha Doherty" userId="2f65fbf4-2eeb-41a6-a4bf-8744b8cf020e" providerId="ADAL" clId="{26924539-8EB2-4502-B27D-4AD45293C9DD}" dt="2025-04-11T01:16:41.240" v="77" actId="47"/>
          <pc:sldLayoutMkLst>
            <pc:docMk/>
            <pc:sldMasterMk cId="2027885728" sldId="2147483660"/>
            <pc:sldLayoutMk cId="3017731800" sldId="2147483664"/>
          </pc:sldLayoutMkLst>
        </pc:sldLayoutChg>
        <pc:sldLayoutChg chg="del">
          <pc:chgData name="Natasha Doherty" userId="2f65fbf4-2eeb-41a6-a4bf-8744b8cf020e" providerId="ADAL" clId="{26924539-8EB2-4502-B27D-4AD45293C9DD}" dt="2025-04-11T01:16:41.240" v="77" actId="47"/>
          <pc:sldLayoutMkLst>
            <pc:docMk/>
            <pc:sldMasterMk cId="2027885728" sldId="2147483660"/>
            <pc:sldLayoutMk cId="2335147216" sldId="2147483665"/>
          </pc:sldLayoutMkLst>
        </pc:sldLayoutChg>
        <pc:sldLayoutChg chg="del">
          <pc:chgData name="Natasha Doherty" userId="2f65fbf4-2eeb-41a6-a4bf-8744b8cf020e" providerId="ADAL" clId="{26924539-8EB2-4502-B27D-4AD45293C9DD}" dt="2025-04-11T01:16:41.240" v="77" actId="47"/>
          <pc:sldLayoutMkLst>
            <pc:docMk/>
            <pc:sldMasterMk cId="2027885728" sldId="2147483660"/>
            <pc:sldLayoutMk cId="2207565217" sldId="2147483666"/>
          </pc:sldLayoutMkLst>
        </pc:sldLayoutChg>
        <pc:sldLayoutChg chg="del">
          <pc:chgData name="Natasha Doherty" userId="2f65fbf4-2eeb-41a6-a4bf-8744b8cf020e" providerId="ADAL" clId="{26924539-8EB2-4502-B27D-4AD45293C9DD}" dt="2025-04-11T01:16:41.240" v="77" actId="47"/>
          <pc:sldLayoutMkLst>
            <pc:docMk/>
            <pc:sldMasterMk cId="2027885728" sldId="2147483660"/>
            <pc:sldLayoutMk cId="881232528" sldId="2147483667"/>
          </pc:sldLayoutMkLst>
        </pc:sldLayoutChg>
        <pc:sldLayoutChg chg="del">
          <pc:chgData name="Natasha Doherty" userId="2f65fbf4-2eeb-41a6-a4bf-8744b8cf020e" providerId="ADAL" clId="{26924539-8EB2-4502-B27D-4AD45293C9DD}" dt="2025-04-11T01:16:41.240" v="77" actId="47"/>
          <pc:sldLayoutMkLst>
            <pc:docMk/>
            <pc:sldMasterMk cId="2027885728" sldId="2147483660"/>
            <pc:sldLayoutMk cId="2748048600" sldId="2147483668"/>
          </pc:sldLayoutMkLst>
        </pc:sldLayoutChg>
        <pc:sldLayoutChg chg="del">
          <pc:chgData name="Natasha Doherty" userId="2f65fbf4-2eeb-41a6-a4bf-8744b8cf020e" providerId="ADAL" clId="{26924539-8EB2-4502-B27D-4AD45293C9DD}" dt="2025-04-11T01:16:41.240" v="77" actId="47"/>
          <pc:sldLayoutMkLst>
            <pc:docMk/>
            <pc:sldMasterMk cId="2027885728" sldId="2147483660"/>
            <pc:sldLayoutMk cId="1510996881" sldId="2147483669"/>
          </pc:sldLayoutMkLst>
        </pc:sldLayoutChg>
        <pc:sldLayoutChg chg="del">
          <pc:chgData name="Natasha Doherty" userId="2f65fbf4-2eeb-41a6-a4bf-8744b8cf020e" providerId="ADAL" clId="{26924539-8EB2-4502-B27D-4AD45293C9DD}" dt="2025-04-11T01:16:41.240" v="77" actId="47"/>
          <pc:sldLayoutMkLst>
            <pc:docMk/>
            <pc:sldMasterMk cId="2027885728" sldId="2147483660"/>
            <pc:sldLayoutMk cId="3050055453" sldId="2147483670"/>
          </pc:sldLayoutMkLst>
        </pc:sldLayoutChg>
        <pc:sldLayoutChg chg="del">
          <pc:chgData name="Natasha Doherty" userId="2f65fbf4-2eeb-41a6-a4bf-8744b8cf020e" providerId="ADAL" clId="{26924539-8EB2-4502-B27D-4AD45293C9DD}" dt="2025-04-11T01:16:41.240" v="77" actId="47"/>
          <pc:sldLayoutMkLst>
            <pc:docMk/>
            <pc:sldMasterMk cId="2027885728" sldId="2147483660"/>
            <pc:sldLayoutMk cId="2270989762" sldId="2147483671"/>
          </pc:sldLayoutMkLst>
        </pc:sldLayoutChg>
      </pc:sldMaster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B22DC-2A4B-7681-0ABD-C687E7A52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E890E9-5DE1-F3F4-C7DE-5B21D020C1B4}"/>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A622D8B2-CB30-A0FC-A715-4D27449BF884}"/>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5F1E261-C4B3-4FAF-6977-6B0EAB1D998D}"/>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70733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07409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72942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01555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9339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96777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11652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603664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73656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7378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22627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72124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16136692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297304983"/>
              </p:ext>
            </p:extLst>
          </p:nvPr>
        </p:nvGraphicFramePr>
        <p:xfrm>
          <a:off x="1851412" y="3933461"/>
          <a:ext cx="8897166" cy="2116527"/>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4219">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4D1103)</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Roadmap</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is a tool that can assist in the development of  solutions and articulate the roadmap to development and delivery</a:t>
                      </a:r>
                      <a:r>
                        <a:rPr lang="en-GB" sz="1200" b="0" i="0" u="none" strike="noStrike" kern="1200" cap="none" spc="0" normalizeH="0" baseline="0" noProof="0" dirty="0">
                          <a:ln>
                            <a:noFill/>
                          </a:ln>
                          <a:solidFill>
                            <a:prstClr val="black"/>
                          </a:solidFill>
                          <a:effectLst/>
                          <a:uLnTx/>
                          <a:uFillTx/>
                          <a:latin typeface="Montserrat Light"/>
                          <a:ea typeface="+mn-ea"/>
                          <a:cs typeface="+mn-cs"/>
                        </a:rPr>
                        <a:t>.  It clarifies</a:t>
                      </a:r>
                      <a:r>
                        <a:rPr kumimoji="0" lang="en-GB" sz="1200" b="0" i="0" u="none" strike="noStrike" kern="1200" cap="none" spc="0" normalizeH="0" baseline="0" noProof="0" dirty="0">
                          <a:ln>
                            <a:noFill/>
                          </a:ln>
                          <a:solidFill>
                            <a:prstClr val="black"/>
                          </a:solidFill>
                          <a:effectLst/>
                          <a:uLnTx/>
                          <a:uFillTx/>
                          <a:latin typeface="Montserrat Light"/>
                          <a:ea typeface="+mn-ea"/>
                          <a:cs typeface="+mn-cs"/>
                        </a:rPr>
                        <a:t> </a:t>
                      </a:r>
                      <a:r>
                        <a:rPr lang="en-GB" sz="1200" b="0" i="0" u="none" strike="noStrike" kern="1200" cap="none" spc="0" normalizeH="0" baseline="0" noProof="0" dirty="0">
                          <a:ln>
                            <a:noFill/>
                          </a:ln>
                          <a:solidFill>
                            <a:prstClr val="black"/>
                          </a:solidFill>
                          <a:effectLst/>
                          <a:uLnTx/>
                          <a:uFillTx/>
                          <a:latin typeface="Montserrat Light"/>
                          <a:ea typeface="+mn-ea"/>
                          <a:cs typeface="+mn-cs"/>
                        </a:rPr>
                        <a:t>what will be involved in initial delivery to test ideas</a:t>
                      </a:r>
                      <a:r>
                        <a:rPr kumimoji="0" lang="en-GB" sz="1200" b="0" i="0" u="none" strike="noStrike" kern="1200" cap="none" spc="0" normalizeH="0" baseline="0" noProof="0" dirty="0">
                          <a:ln>
                            <a:noFill/>
                          </a:ln>
                          <a:solidFill>
                            <a:prstClr val="black"/>
                          </a:solidFill>
                          <a:effectLst/>
                          <a:uLnTx/>
                          <a:uFillTx/>
                          <a:latin typeface="Montserrat Light"/>
                          <a:ea typeface="+mn-ea"/>
                          <a:cs typeface="+mn-cs"/>
                        </a:rPr>
                        <a:t> and then </a:t>
                      </a:r>
                      <a:r>
                        <a:rPr lang="en-GB" sz="1200" b="0" i="0" u="none" strike="noStrike" kern="1200" cap="none" spc="0" normalizeH="0" baseline="0" noProof="0" dirty="0">
                          <a:ln>
                            <a:noFill/>
                          </a:ln>
                          <a:solidFill>
                            <a:prstClr val="black"/>
                          </a:solidFill>
                          <a:effectLst/>
                          <a:uLnTx/>
                          <a:uFillTx/>
                          <a:latin typeface="Montserrat Light"/>
                          <a:ea typeface="+mn-ea"/>
                          <a:cs typeface="+mn-cs"/>
                        </a:rPr>
                        <a:t>what will be </a:t>
                      </a:r>
                      <a:r>
                        <a:rPr kumimoji="0" lang="en-GB" sz="1200" b="0" i="0" u="none" strike="noStrike" kern="1200" cap="none" spc="0" normalizeH="0" baseline="0" noProof="0" dirty="0">
                          <a:ln>
                            <a:noFill/>
                          </a:ln>
                          <a:solidFill>
                            <a:prstClr val="black"/>
                          </a:solidFill>
                          <a:effectLst/>
                          <a:uLnTx/>
                          <a:uFillTx/>
                          <a:latin typeface="Montserrat Light"/>
                          <a:ea typeface="+mn-ea"/>
                          <a:cs typeface="+mn-cs"/>
                        </a:rPr>
                        <a:t>scaled up for implementation</a:t>
                      </a:r>
                      <a:r>
                        <a:rPr lang="en-GB" sz="1200" b="0" i="0" u="none" strike="noStrike" kern="1200" cap="none" spc="0" normalizeH="0" baseline="0" noProof="0" dirty="0">
                          <a:ln>
                            <a:noFill/>
                          </a:ln>
                          <a:solidFill>
                            <a:prstClr val="black"/>
                          </a:solidFill>
                          <a:effectLst/>
                          <a:uLnTx/>
                          <a:uFillTx/>
                          <a:latin typeface="Montserrat Light"/>
                          <a:ea typeface="+mn-ea"/>
                          <a:cs typeface="+mn-cs"/>
                        </a:rPr>
                        <a:t>.</a:t>
                      </a: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https://servicedesigntoolkit.org/downloads.html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11 – CO PRODUCE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682134321"/>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4D1103 – Roadmap</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187EE549-6FDD-0BA5-4209-C4142BF4B6E0}"/>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D298581-5FA1-6626-BF50-4B42D1AE2D9F}"/>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DD298581-5FA1-6626-BF50-4B42D1AE2D9F}"/>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CF1971CD-A3EC-EE7E-D6C5-EAED29883BBC}"/>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C9BFFD35-CAB2-F62F-B250-3285D44529D0}"/>
              </a:ext>
            </a:extLst>
          </p:cNvPr>
          <p:cNvPicPr>
            <a:picLocks noChangeAspect="1"/>
          </p:cNvPicPr>
          <p:nvPr/>
        </p:nvPicPr>
        <p:blipFill>
          <a:blip r:embed="rId6"/>
          <a:stretch>
            <a:fillRect/>
          </a:stretch>
        </p:blipFill>
        <p:spPr>
          <a:xfrm>
            <a:off x="808242" y="933041"/>
            <a:ext cx="3260526" cy="492347"/>
          </a:xfrm>
          <a:prstGeom prst="rect">
            <a:avLst/>
          </a:prstGeom>
        </p:spPr>
      </p:pic>
      <p:cxnSp>
        <p:nvCxnSpPr>
          <p:cNvPr id="14" name="Straight Connector 13">
            <a:extLst>
              <a:ext uri="{FF2B5EF4-FFF2-40B4-BE49-F238E27FC236}">
                <a16:creationId xmlns:a16="http://schemas.microsoft.com/office/drawing/2014/main" id="{60032168-B5A7-EECE-86BB-86FDEB910C1A}"/>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890B3E8C-2D6C-E2A4-A04C-CCF1170FDD8A}"/>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4D1103 – Roadmap</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4EDBDE5C-B50C-1E67-C537-638EB713D452}"/>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D83A54C6-2170-42F0-C55A-55747EC762AA}"/>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81036884-1F6D-0B68-774D-9DC59740E3E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99B5693A-6559-DB20-70D0-10EB9155A984}"/>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0CC0C5D-2EC2-A9D9-A176-032C5985304B}"/>
              </a:ext>
            </a:extLst>
          </p:cNvPr>
          <p:cNvSpPr/>
          <p:nvPr/>
        </p:nvSpPr>
        <p:spPr>
          <a:xfrm>
            <a:off x="0" y="1728829"/>
            <a:ext cx="12599988" cy="523221"/>
          </a:xfrm>
          <a:prstGeom prst="rect">
            <a:avLst/>
          </a:prstGeom>
          <a:solidFill>
            <a:srgbClr val="257B34"/>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14F03CE4-FB2D-6566-2AB4-213458A54390}"/>
              </a:ext>
            </a:extLst>
          </p:cNvPr>
          <p:cNvSpPr txBox="1"/>
          <p:nvPr/>
        </p:nvSpPr>
        <p:spPr>
          <a:xfrm>
            <a:off x="1175582" y="1732985"/>
            <a:ext cx="9282139" cy="523220"/>
          </a:xfrm>
          <a:prstGeom prst="rect">
            <a:avLst/>
          </a:prstGeom>
          <a:solidFill>
            <a:srgbClr val="257B34"/>
          </a:solidFill>
        </p:spPr>
        <p:txBody>
          <a:bodyPr wrap="square">
            <a:spAutoFit/>
          </a:bodyPr>
          <a:lstStyle/>
          <a:p>
            <a:pPr algn="ctr" defTabSz="1180239"/>
            <a:r>
              <a:rPr lang="en-US" sz="2800" b="1" dirty="0">
                <a:solidFill>
                  <a:prstClr val="white"/>
                </a:solidFill>
                <a:latin typeface="Montserrat Light" panose="00000400000000000000" pitchFamily="2" charset="0"/>
              </a:rPr>
              <a:t>Road Map </a:t>
            </a:r>
          </a:p>
        </p:txBody>
      </p:sp>
      <p:graphicFrame>
        <p:nvGraphicFramePr>
          <p:cNvPr id="7" name="Table 6">
            <a:extLst>
              <a:ext uri="{FF2B5EF4-FFF2-40B4-BE49-F238E27FC236}">
                <a16:creationId xmlns:a16="http://schemas.microsoft.com/office/drawing/2014/main" id="{B893F761-12FE-262B-92F4-82D24BD99807}"/>
              </a:ext>
            </a:extLst>
          </p:cNvPr>
          <p:cNvGraphicFramePr>
            <a:graphicFrameLocks noGrp="1"/>
          </p:cNvGraphicFramePr>
          <p:nvPr>
            <p:extLst>
              <p:ext uri="{D42A27DB-BD31-4B8C-83A1-F6EECF244321}">
                <p14:modId xmlns:p14="http://schemas.microsoft.com/office/powerpoint/2010/main" val="2336356420"/>
              </p:ext>
            </p:extLst>
          </p:nvPr>
        </p:nvGraphicFramePr>
        <p:xfrm>
          <a:off x="552990" y="2924962"/>
          <a:ext cx="11443075" cy="2964696"/>
        </p:xfrm>
        <a:graphic>
          <a:graphicData uri="http://schemas.openxmlformats.org/drawingml/2006/table">
            <a:tbl>
              <a:tblPr firstRow="1" bandRow="1"/>
              <a:tblGrid>
                <a:gridCol w="349257">
                  <a:extLst>
                    <a:ext uri="{9D8B030D-6E8A-4147-A177-3AD203B41FA5}">
                      <a16:colId xmlns:a16="http://schemas.microsoft.com/office/drawing/2014/main" val="1866172380"/>
                    </a:ext>
                  </a:extLst>
                </a:gridCol>
                <a:gridCol w="360172">
                  <a:extLst>
                    <a:ext uri="{9D8B030D-6E8A-4147-A177-3AD203B41FA5}">
                      <a16:colId xmlns:a16="http://schemas.microsoft.com/office/drawing/2014/main" val="970297354"/>
                    </a:ext>
                  </a:extLst>
                </a:gridCol>
                <a:gridCol w="3577882">
                  <a:extLst>
                    <a:ext uri="{9D8B030D-6E8A-4147-A177-3AD203B41FA5}">
                      <a16:colId xmlns:a16="http://schemas.microsoft.com/office/drawing/2014/main" val="1088645634"/>
                    </a:ext>
                  </a:extLst>
                </a:gridCol>
                <a:gridCol w="3577882">
                  <a:extLst>
                    <a:ext uri="{9D8B030D-6E8A-4147-A177-3AD203B41FA5}">
                      <a16:colId xmlns:a16="http://schemas.microsoft.com/office/drawing/2014/main" val="3243805160"/>
                    </a:ext>
                  </a:extLst>
                </a:gridCol>
                <a:gridCol w="3577882">
                  <a:extLst>
                    <a:ext uri="{9D8B030D-6E8A-4147-A177-3AD203B41FA5}">
                      <a16:colId xmlns:a16="http://schemas.microsoft.com/office/drawing/2014/main" val="2097052117"/>
                    </a:ext>
                  </a:extLst>
                </a:gridCol>
              </a:tblGrid>
              <a:tr h="315375">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algn="ctr"/>
                      <a:endParaRPr lang="en-AU" sz="1400" b="1" kern="1200" dirty="0">
                        <a:solidFill>
                          <a:srgbClr val="736423"/>
                        </a:solidFill>
                        <a:latin typeface="Montserrat Light" panose="00000400000000000000" pitchFamily="2" charset="0"/>
                        <a:ea typeface="+mn-ea"/>
                        <a:cs typeface="+mn-cs"/>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57B34"/>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algn="ctr"/>
                      <a:endParaRPr lang="en-AU" sz="1400" b="1" kern="1200" dirty="0">
                        <a:solidFill>
                          <a:srgbClr val="736423"/>
                        </a:solidFill>
                        <a:latin typeface="Montserrat Light" panose="00000400000000000000" pitchFamily="2" charset="0"/>
                        <a:ea typeface="+mn-ea"/>
                        <a:cs typeface="+mn-cs"/>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2F2D7"/>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algn="ctr"/>
                      <a:r>
                        <a:rPr lang="en-AU" sz="1400" b="1" kern="1200" dirty="0">
                          <a:solidFill>
                            <a:srgbClr val="736423"/>
                          </a:solidFill>
                          <a:latin typeface="Montserrat Light" panose="00000400000000000000" pitchFamily="2" charset="0"/>
                          <a:ea typeface="+mn-ea"/>
                          <a:cs typeface="+mn-cs"/>
                        </a:rPr>
                        <a:t>MINIMUM VIABLE SOLUTIONS</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2F2D7"/>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736423"/>
                          </a:solidFill>
                          <a:effectLst/>
                          <a:uLnTx/>
                          <a:uFillTx/>
                          <a:latin typeface="Montserrat Light" panose="00000400000000000000" pitchFamily="2" charset="0"/>
                          <a:ea typeface="+mn-ea"/>
                          <a:cs typeface="+mn-cs"/>
                        </a:rPr>
                        <a:t>PILOT PROJECT - ROLL-OUT</a:t>
                      </a: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2F2D7"/>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736423"/>
                          </a:solidFill>
                          <a:effectLst/>
                          <a:uLnTx/>
                          <a:uFillTx/>
                          <a:latin typeface="Montserrat Light" panose="00000400000000000000" pitchFamily="2" charset="0"/>
                          <a:ea typeface="+mn-ea"/>
                          <a:cs typeface="+mn-cs"/>
                        </a:rPr>
                        <a:t>FULL IMPLEMENTATION</a:t>
                      </a: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2F2D7"/>
                    </a:solidFill>
                  </a:tcPr>
                </a:tc>
                <a:extLst>
                  <a:ext uri="{0D108BD9-81ED-4DB2-BD59-A6C34878D82A}">
                    <a16:rowId xmlns:a16="http://schemas.microsoft.com/office/drawing/2014/main" val="623433862"/>
                  </a:ext>
                </a:extLst>
              </a:tr>
              <a:tr h="2649321">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pPr algn="ctr"/>
                      <a:r>
                        <a:rPr lang="en-AU" sz="1000" b="1" dirty="0">
                          <a:solidFill>
                            <a:srgbClr val="FFFFFF"/>
                          </a:solidFill>
                          <a:latin typeface="Montserrat Light" panose="00000400000000000000" pitchFamily="2" charset="0"/>
                        </a:rPr>
                        <a:t>ORGANISATIONAL ENTITIES</a:t>
                      </a:r>
                    </a:p>
                  </a:txBody>
                  <a:tcPr vert="vert27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57B34"/>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sz="1000" dirty="0">
                        <a:latin typeface="Montserrat Light" panose="00000400000000000000" pitchFamily="2"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2F2D7"/>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2F2D7"/>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2F2D7"/>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2F2D7"/>
                    </a:solidFill>
                  </a:tcPr>
                </a:tc>
                <a:extLst>
                  <a:ext uri="{0D108BD9-81ED-4DB2-BD59-A6C34878D82A}">
                    <a16:rowId xmlns:a16="http://schemas.microsoft.com/office/drawing/2014/main" val="4251405708"/>
                  </a:ext>
                </a:extLst>
              </a:tr>
            </a:tbl>
          </a:graphicData>
        </a:graphic>
      </p:graphicFrame>
      <p:sp>
        <p:nvSpPr>
          <p:cNvPr id="11" name="Arrow: Right 10">
            <a:extLst>
              <a:ext uri="{FF2B5EF4-FFF2-40B4-BE49-F238E27FC236}">
                <a16:creationId xmlns:a16="http://schemas.microsoft.com/office/drawing/2014/main" id="{D88D75AC-D527-5591-A895-A6297CD13EFD}"/>
              </a:ext>
            </a:extLst>
          </p:cNvPr>
          <p:cNvSpPr/>
          <p:nvPr/>
        </p:nvSpPr>
        <p:spPr>
          <a:xfrm>
            <a:off x="552989" y="2599944"/>
            <a:ext cx="11443073" cy="300026"/>
          </a:xfrm>
          <a:prstGeom prst="rightArrow">
            <a:avLst/>
          </a:prstGeom>
          <a:solidFill>
            <a:srgbClr val="257B34"/>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Aptos" panose="02110004020202020204"/>
              <a:ea typeface="+mn-ea"/>
              <a:cs typeface="+mn-cs"/>
            </a:endParaRPr>
          </a:p>
        </p:txBody>
      </p:sp>
      <p:graphicFrame>
        <p:nvGraphicFramePr>
          <p:cNvPr id="12" name="Table 11">
            <a:extLst>
              <a:ext uri="{FF2B5EF4-FFF2-40B4-BE49-F238E27FC236}">
                <a16:creationId xmlns:a16="http://schemas.microsoft.com/office/drawing/2014/main" id="{283F631C-E541-5AEB-4CA9-F01446985FD9}"/>
              </a:ext>
            </a:extLst>
          </p:cNvPr>
          <p:cNvGraphicFramePr>
            <a:graphicFrameLocks noGrp="1"/>
          </p:cNvGraphicFramePr>
          <p:nvPr>
            <p:extLst>
              <p:ext uri="{D42A27DB-BD31-4B8C-83A1-F6EECF244321}">
                <p14:modId xmlns:p14="http://schemas.microsoft.com/office/powerpoint/2010/main" val="3628554472"/>
              </p:ext>
            </p:extLst>
          </p:nvPr>
        </p:nvGraphicFramePr>
        <p:xfrm>
          <a:off x="552990" y="6495015"/>
          <a:ext cx="11494009" cy="689153"/>
        </p:xfrm>
        <a:graphic>
          <a:graphicData uri="http://schemas.openxmlformats.org/drawingml/2006/table">
            <a:tbl>
              <a:tblPr firstRow="1" bandRow="1"/>
              <a:tblGrid>
                <a:gridCol w="400191">
                  <a:extLst>
                    <a:ext uri="{9D8B030D-6E8A-4147-A177-3AD203B41FA5}">
                      <a16:colId xmlns:a16="http://schemas.microsoft.com/office/drawing/2014/main" val="1866172380"/>
                    </a:ext>
                  </a:extLst>
                </a:gridCol>
                <a:gridCol w="360172">
                  <a:extLst>
                    <a:ext uri="{9D8B030D-6E8A-4147-A177-3AD203B41FA5}">
                      <a16:colId xmlns:a16="http://schemas.microsoft.com/office/drawing/2014/main" val="970297354"/>
                    </a:ext>
                  </a:extLst>
                </a:gridCol>
                <a:gridCol w="3577882">
                  <a:extLst>
                    <a:ext uri="{9D8B030D-6E8A-4147-A177-3AD203B41FA5}">
                      <a16:colId xmlns:a16="http://schemas.microsoft.com/office/drawing/2014/main" val="1088645634"/>
                    </a:ext>
                  </a:extLst>
                </a:gridCol>
                <a:gridCol w="3577882">
                  <a:extLst>
                    <a:ext uri="{9D8B030D-6E8A-4147-A177-3AD203B41FA5}">
                      <a16:colId xmlns:a16="http://schemas.microsoft.com/office/drawing/2014/main" val="3243805160"/>
                    </a:ext>
                  </a:extLst>
                </a:gridCol>
                <a:gridCol w="3577882">
                  <a:extLst>
                    <a:ext uri="{9D8B030D-6E8A-4147-A177-3AD203B41FA5}">
                      <a16:colId xmlns:a16="http://schemas.microsoft.com/office/drawing/2014/main" val="2097052117"/>
                    </a:ext>
                  </a:extLst>
                </a:gridCol>
              </a:tblGrid>
              <a:tr h="689153">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algn="ctr"/>
                      <a:r>
                        <a:rPr lang="en-AU" sz="1000" b="1" dirty="0">
                          <a:solidFill>
                            <a:srgbClr val="FFFFFF"/>
                          </a:solidFill>
                          <a:latin typeface="Montserrat Light" panose="00000400000000000000" pitchFamily="2" charset="0"/>
                        </a:rPr>
                        <a:t>KPIs</a:t>
                      </a:r>
                    </a:p>
                  </a:txBody>
                  <a:tcPr vert="vert27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57B34"/>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endParaRPr lang="en-AU" sz="1000" dirty="0">
                        <a:latin typeface="Montserrat Light" panose="00000400000000000000" pitchFamily="2"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2F2D7"/>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endParaRPr lang="en-AU"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2F2D7"/>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endParaRPr lang="en-AU"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2F2D7"/>
                    </a:solidFill>
                  </a:tcPr>
                </a:tc>
                <a:tc>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endParaRPr lang="en-AU" dirty="0"/>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2F2D7"/>
                    </a:solidFill>
                  </a:tcPr>
                </a:tc>
                <a:extLst>
                  <a:ext uri="{0D108BD9-81ED-4DB2-BD59-A6C34878D82A}">
                    <a16:rowId xmlns:a16="http://schemas.microsoft.com/office/drawing/2014/main" val="4251405708"/>
                  </a:ext>
                </a:extLst>
              </a:tr>
            </a:tbl>
          </a:graphicData>
        </a:graphic>
      </p:graphicFrame>
      <p:sp>
        <p:nvSpPr>
          <p:cNvPr id="15" name="Arrow: Pentagon 14">
            <a:extLst>
              <a:ext uri="{FF2B5EF4-FFF2-40B4-BE49-F238E27FC236}">
                <a16:creationId xmlns:a16="http://schemas.microsoft.com/office/drawing/2014/main" id="{9E90ED9B-B619-81C4-37DE-ACE6F489808E}"/>
              </a:ext>
            </a:extLst>
          </p:cNvPr>
          <p:cNvSpPr/>
          <p:nvPr/>
        </p:nvSpPr>
        <p:spPr>
          <a:xfrm>
            <a:off x="552989" y="5900992"/>
            <a:ext cx="1091431" cy="288156"/>
          </a:xfrm>
          <a:prstGeom prst="homePlate">
            <a:avLst/>
          </a:prstGeom>
          <a:solidFill>
            <a:srgbClr val="257B34"/>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00" b="1" i="0" u="none" strike="noStrike" kern="0" cap="none" spc="0" normalizeH="0" baseline="0" noProof="0" dirty="0">
                <a:ln>
                  <a:noFill/>
                </a:ln>
                <a:solidFill>
                  <a:prstClr val="white"/>
                </a:solidFill>
                <a:effectLst/>
                <a:uLnTx/>
                <a:uFillTx/>
                <a:latin typeface="Montserrat Light" panose="00000400000000000000" pitchFamily="2" charset="0"/>
                <a:ea typeface="+mn-ea"/>
                <a:cs typeface="+mn-cs"/>
              </a:rPr>
              <a:t>TIME</a:t>
            </a:r>
          </a:p>
        </p:txBody>
      </p:sp>
      <p:sp>
        <p:nvSpPr>
          <p:cNvPr id="16" name="TextBox 15">
            <a:extLst>
              <a:ext uri="{FF2B5EF4-FFF2-40B4-BE49-F238E27FC236}">
                <a16:creationId xmlns:a16="http://schemas.microsoft.com/office/drawing/2014/main" id="{45E03E81-D5CA-C17D-F50C-9EA9C0F585FE}"/>
              </a:ext>
            </a:extLst>
          </p:cNvPr>
          <p:cNvSpPr txBox="1"/>
          <p:nvPr/>
        </p:nvSpPr>
        <p:spPr>
          <a:xfrm>
            <a:off x="1303405" y="3243709"/>
            <a:ext cx="3500021" cy="707886"/>
          </a:xfrm>
          <a:prstGeom prst="rect">
            <a:avLst/>
          </a:prstGeom>
          <a:noFill/>
        </p:spPr>
        <p:txBody>
          <a:bodyPr wrap="square" lIns="91440" tIns="45720" rIns="91440" bIns="45720" anchor="t">
            <a:spAutoFit/>
          </a:bodyPr>
          <a:lstStyle/>
          <a:p>
            <a:pPr defTabSz="1180239">
              <a:defRPr/>
            </a:pPr>
            <a:r>
              <a:rPr lang="en-US" sz="1000" dirty="0">
                <a:solidFill>
                  <a:prstClr val="black"/>
                </a:solidFill>
                <a:latin typeface="Montserrat Light"/>
              </a:rPr>
              <a:t>From the idea mapped, identify which touch points, front office interactions, back-office interactions, and underlying services need to be in place for the project to work.</a:t>
            </a:r>
          </a:p>
        </p:txBody>
      </p:sp>
      <p:sp>
        <p:nvSpPr>
          <p:cNvPr id="18" name="TextBox 17">
            <a:extLst>
              <a:ext uri="{FF2B5EF4-FFF2-40B4-BE49-F238E27FC236}">
                <a16:creationId xmlns:a16="http://schemas.microsoft.com/office/drawing/2014/main" id="{6CE87D37-447D-FA6B-03E1-FFED7F0CACCB}"/>
              </a:ext>
            </a:extLst>
          </p:cNvPr>
          <p:cNvSpPr txBox="1"/>
          <p:nvPr/>
        </p:nvSpPr>
        <p:spPr>
          <a:xfrm>
            <a:off x="4803426" y="3232375"/>
            <a:ext cx="3500021" cy="400110"/>
          </a:xfrm>
          <a:prstGeom prst="rect">
            <a:avLst/>
          </a:prstGeom>
          <a:noFill/>
        </p:spPr>
        <p:txBody>
          <a:bodyPr wrap="square">
            <a:spAutoFit/>
          </a:bodyPr>
          <a:lstStyle/>
          <a:p>
            <a:pPr defTabSz="1180239">
              <a:defRPr/>
            </a:pPr>
            <a:r>
              <a:rPr lang="en-US" sz="1000" dirty="0">
                <a:solidFill>
                  <a:prstClr val="black"/>
                </a:solidFill>
                <a:latin typeface="Montserrat Light" panose="00000400000000000000" pitchFamily="2" charset="0"/>
              </a:rPr>
              <a:t>Make a note of what you want to work out for the roll-out.</a:t>
            </a:r>
          </a:p>
        </p:txBody>
      </p:sp>
      <p:sp>
        <p:nvSpPr>
          <p:cNvPr id="22" name="TextBox 21">
            <a:extLst>
              <a:ext uri="{FF2B5EF4-FFF2-40B4-BE49-F238E27FC236}">
                <a16:creationId xmlns:a16="http://schemas.microsoft.com/office/drawing/2014/main" id="{FF84E566-A6DF-87D0-A44A-7F0FDE3406F0}"/>
              </a:ext>
            </a:extLst>
          </p:cNvPr>
          <p:cNvSpPr txBox="1"/>
          <p:nvPr/>
        </p:nvSpPr>
        <p:spPr>
          <a:xfrm>
            <a:off x="8436184" y="3243709"/>
            <a:ext cx="3500021" cy="400110"/>
          </a:xfrm>
          <a:prstGeom prst="rect">
            <a:avLst/>
          </a:prstGeom>
          <a:noFill/>
        </p:spPr>
        <p:txBody>
          <a:bodyPr wrap="square">
            <a:spAutoFit/>
          </a:bodyPr>
          <a:lstStyle/>
          <a:p>
            <a:pPr defTabSz="1180239">
              <a:defRPr/>
            </a:pPr>
            <a:r>
              <a:rPr lang="en-US" sz="1000" dirty="0">
                <a:solidFill>
                  <a:prstClr val="black"/>
                </a:solidFill>
                <a:latin typeface="Montserrat Light" panose="00000400000000000000" pitchFamily="2" charset="0"/>
              </a:rPr>
              <a:t>Make a note of what still needs to be worked out for the full roll-out of your service.</a:t>
            </a:r>
          </a:p>
        </p:txBody>
      </p:sp>
      <p:sp>
        <p:nvSpPr>
          <p:cNvPr id="23" name="TextBox 22">
            <a:extLst>
              <a:ext uri="{FF2B5EF4-FFF2-40B4-BE49-F238E27FC236}">
                <a16:creationId xmlns:a16="http://schemas.microsoft.com/office/drawing/2014/main" id="{39D4E2D9-071D-8B80-D124-31ECF36D3798}"/>
              </a:ext>
            </a:extLst>
          </p:cNvPr>
          <p:cNvSpPr txBox="1"/>
          <p:nvPr/>
        </p:nvSpPr>
        <p:spPr>
          <a:xfrm>
            <a:off x="552988" y="6219685"/>
            <a:ext cx="11383216" cy="246221"/>
          </a:xfrm>
          <a:prstGeom prst="rect">
            <a:avLst/>
          </a:prstGeom>
          <a:noFill/>
        </p:spPr>
        <p:txBody>
          <a:bodyPr wrap="square" lIns="91440" tIns="45720" rIns="91440" bIns="45720" anchor="t">
            <a:spAutoFit/>
          </a:bodyPr>
          <a:lstStyle/>
          <a:p>
            <a:pPr defTabSz="1180239">
              <a:defRPr/>
            </a:pPr>
            <a:r>
              <a:rPr lang="en-US" sz="1000" dirty="0">
                <a:solidFill>
                  <a:prstClr val="black"/>
                </a:solidFill>
                <a:latin typeface="Montserrat Light"/>
              </a:rPr>
              <a:t>Write down here what you want to measure at this time.  No more than four key performance measures is a good idea.</a:t>
            </a:r>
            <a:endParaRPr lang="en-US" sz="1000" dirty="0">
              <a:solidFill>
                <a:prstClr val="black"/>
              </a:solidFill>
              <a:latin typeface="Montserrat Light" panose="00000400000000000000" pitchFamily="2" charset="0"/>
            </a:endParaRPr>
          </a:p>
        </p:txBody>
      </p:sp>
    </p:spTree>
    <p:extLst>
      <p:ext uri="{BB962C8B-B14F-4D97-AF65-F5344CB8AC3E}">
        <p14:creationId xmlns:p14="http://schemas.microsoft.com/office/powerpoint/2010/main" val="38113891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80BA643-1078-4DFE-8224-0D7B45869B6E}"/>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83A96B2-CD81-4332-9ED1-591449DFD842}">
  <ds:schemaRefs>
    <ds:schemaRef ds:uri="http://purl.org/dc/terms/"/>
    <ds:schemaRef ds:uri="http://www.w3.org/XML/1998/namespace"/>
    <ds:schemaRef ds:uri="http://purl.org/dc/dcmitype/"/>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4fa68556-e527-41a8-8fe0-ca53270d6849"/>
    <ds:schemaRef ds:uri="3b86de50-e94e-4e35-ab30-83628ca558a0"/>
    <ds:schemaRef ds:uri="http://schemas.microsoft.com/sharepoint/v3"/>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202</TotalTime>
  <Words>540</Words>
  <Application>Microsoft Office PowerPoint</Application>
  <PresentationFormat>Custom</PresentationFormat>
  <Paragraphs>44</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15</cp:revision>
  <dcterms:created xsi:type="dcterms:W3CDTF">2024-10-22T06:55:56Z</dcterms:created>
  <dcterms:modified xsi:type="dcterms:W3CDTF">2025-05-05T07:30:41Z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