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D2F2D7"/>
    <a:srgbClr val="FFFFFF"/>
    <a:srgbClr val="736423"/>
    <a:srgbClr val="EBE3BF"/>
    <a:srgbClr val="F2EDD6"/>
    <a:srgbClr val="F8F5E8"/>
    <a:srgbClr val="FF9999"/>
    <a:srgbClr val="FF3300"/>
    <a:srgbClr val="F3FB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367A6F-9F92-6BDE-01C4-434E5BDE039A}" v="6" dt="2025-05-05T07:32:57.9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Johnson" userId="S::traceyj_inalapc.org.au#ext#@ethicol.onmicrosoft.com::e7955945-38dd-4fa0-930e-e53c504fbbc7" providerId="AD" clId="Web-{E7367A6F-9F92-6BDE-01C4-434E5BDE039A}"/>
    <pc:docChg chg="modSld">
      <pc:chgData name="Tracey Johnson" userId="S::traceyj_inalapc.org.au#ext#@ethicol.onmicrosoft.com::e7955945-38dd-4fa0-930e-e53c504fbbc7" providerId="AD" clId="Web-{E7367A6F-9F92-6BDE-01C4-434E5BDE039A}" dt="2025-05-05T07:32:57.912" v="4" actId="20577"/>
      <pc:docMkLst>
        <pc:docMk/>
      </pc:docMkLst>
      <pc:sldChg chg="modSp">
        <pc:chgData name="Tracey Johnson" userId="S::traceyj_inalapc.org.au#ext#@ethicol.onmicrosoft.com::e7955945-38dd-4fa0-930e-e53c504fbbc7" providerId="AD" clId="Web-{E7367A6F-9F92-6BDE-01C4-434E5BDE039A}" dt="2025-05-05T07:32:57.912" v="4" actId="20577"/>
        <pc:sldMkLst>
          <pc:docMk/>
          <pc:sldMk cId="3811389152" sldId="262"/>
        </pc:sldMkLst>
        <pc:spChg chg="mod">
          <ac:chgData name="Tracey Johnson" userId="S::traceyj_inalapc.org.au#ext#@ethicol.onmicrosoft.com::e7955945-38dd-4fa0-930e-e53c504fbbc7" providerId="AD" clId="Web-{E7367A6F-9F92-6BDE-01C4-434E5BDE039A}" dt="2025-05-05T07:32:57.912" v="4" actId="20577"/>
          <ac:spMkLst>
            <pc:docMk/>
            <pc:sldMk cId="3811389152" sldId="262"/>
            <ac:spMk id="9" creationId="{57F7EC8C-C03D-3C04-F09D-54B78929EA8B}"/>
          </ac:spMkLst>
        </pc:spChg>
      </pc:sldChg>
    </pc:docChg>
  </pc:docChgLst>
  <pc:docChgLst>
    <pc:chgData name="Natasha Doherty" userId="2f65fbf4-2eeb-41a6-a4bf-8744b8cf020e" providerId="ADAL" clId="{9C925653-F079-47A0-8777-9A0E48407E96}"/>
    <pc:docChg chg="custSel modSld">
      <pc:chgData name="Natasha Doherty" userId="2f65fbf4-2eeb-41a6-a4bf-8744b8cf020e" providerId="ADAL" clId="{9C925653-F079-47A0-8777-9A0E48407E96}" dt="2025-04-28T01:37:11.136" v="104" actId="403"/>
      <pc:docMkLst>
        <pc:docMk/>
      </pc:docMkLst>
      <pc:sldChg chg="modSp mod">
        <pc:chgData name="Natasha Doherty" userId="2f65fbf4-2eeb-41a6-a4bf-8744b8cf020e" providerId="ADAL" clId="{9C925653-F079-47A0-8777-9A0E48407E96}" dt="2025-04-28T01:36:41.106" v="94"/>
        <pc:sldMkLst>
          <pc:docMk/>
          <pc:sldMk cId="4010778841" sldId="258"/>
        </pc:sldMkLst>
        <pc:graphicFrameChg chg="mod modGraphic">
          <ac:chgData name="Natasha Doherty" userId="2f65fbf4-2eeb-41a6-a4bf-8744b8cf020e" providerId="ADAL" clId="{9C925653-F079-47A0-8777-9A0E48407E96}" dt="2025-04-28T01:36:41.106" v="94"/>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9C925653-F079-47A0-8777-9A0E48407E96}" dt="2025-04-28T01:34:24.175" v="29" actId="20577"/>
          <ac:graphicFrameMkLst>
            <pc:docMk/>
            <pc:sldMk cId="4010778841" sldId="258"/>
            <ac:graphicFrameMk id="17" creationId="{61FFC170-F895-5834-DC1D-D3303407BE54}"/>
          </ac:graphicFrameMkLst>
        </pc:graphicFrameChg>
      </pc:sldChg>
      <pc:sldChg chg="addSp delSp modSp mod">
        <pc:chgData name="Natasha Doherty" userId="2f65fbf4-2eeb-41a6-a4bf-8744b8cf020e" providerId="ADAL" clId="{9C925653-F079-47A0-8777-9A0E48407E96}" dt="2025-04-28T01:37:11.136" v="104" actId="403"/>
        <pc:sldMkLst>
          <pc:docMk/>
          <pc:sldMk cId="3811389152" sldId="262"/>
        </pc:sldMkLst>
        <pc:spChg chg="mod">
          <ac:chgData name="Natasha Doherty" userId="2f65fbf4-2eeb-41a6-a4bf-8744b8cf020e" providerId="ADAL" clId="{9C925653-F079-47A0-8777-9A0E48407E96}" dt="2025-04-28T01:36:07.301" v="89"/>
          <ac:spMkLst>
            <pc:docMk/>
            <pc:sldMk cId="3811389152" sldId="262"/>
            <ac:spMk id="5" creationId="{14F03CE4-FB2D-6566-2AB4-213458A54390}"/>
          </ac:spMkLst>
        </pc:spChg>
        <pc:spChg chg="add mod">
          <ac:chgData name="Natasha Doherty" userId="2f65fbf4-2eeb-41a6-a4bf-8744b8cf020e" providerId="ADAL" clId="{9C925653-F079-47A0-8777-9A0E48407E96}" dt="2025-04-28T01:37:11.136" v="104" actId="403"/>
          <ac:spMkLst>
            <pc:docMk/>
            <pc:sldMk cId="3811389152" sldId="262"/>
            <ac:spMk id="9" creationId="{57F7EC8C-C03D-3C04-F09D-54B78929EA8B}"/>
          </ac:spMkLst>
        </pc:spChg>
        <pc:spChg chg="del">
          <ac:chgData name="Natasha Doherty" userId="2f65fbf4-2eeb-41a6-a4bf-8744b8cf020e" providerId="ADAL" clId="{9C925653-F079-47A0-8777-9A0E48407E96}" dt="2025-04-28T01:36:10.988" v="90" actId="478"/>
          <ac:spMkLst>
            <pc:docMk/>
            <pc:sldMk cId="3811389152" sldId="262"/>
            <ac:spMk id="11" creationId="{D88D75AC-D527-5591-A895-A6297CD13EFD}"/>
          </ac:spMkLst>
        </pc:spChg>
        <pc:spChg chg="del">
          <ac:chgData name="Natasha Doherty" userId="2f65fbf4-2eeb-41a6-a4bf-8744b8cf020e" providerId="ADAL" clId="{9C925653-F079-47A0-8777-9A0E48407E96}" dt="2025-04-28T01:36:19.608" v="91" actId="478"/>
          <ac:spMkLst>
            <pc:docMk/>
            <pc:sldMk cId="3811389152" sldId="262"/>
            <ac:spMk id="15" creationId="{9E90ED9B-B619-81C4-37DE-ACE6F489808E}"/>
          </ac:spMkLst>
        </pc:spChg>
        <pc:spChg chg="del">
          <ac:chgData name="Natasha Doherty" userId="2f65fbf4-2eeb-41a6-a4bf-8744b8cf020e" providerId="ADAL" clId="{9C925653-F079-47A0-8777-9A0E48407E96}" dt="2025-04-28T01:36:19.608" v="91" actId="478"/>
          <ac:spMkLst>
            <pc:docMk/>
            <pc:sldMk cId="3811389152" sldId="262"/>
            <ac:spMk id="16" creationId="{45E03E81-D5CA-C17D-F50C-9EA9C0F585FE}"/>
          </ac:spMkLst>
        </pc:spChg>
        <pc:spChg chg="del">
          <ac:chgData name="Natasha Doherty" userId="2f65fbf4-2eeb-41a6-a4bf-8744b8cf020e" providerId="ADAL" clId="{9C925653-F079-47A0-8777-9A0E48407E96}" dt="2025-04-28T01:36:19.608" v="91" actId="478"/>
          <ac:spMkLst>
            <pc:docMk/>
            <pc:sldMk cId="3811389152" sldId="262"/>
            <ac:spMk id="18" creationId="{6CE87D37-447D-FA6B-03E1-FFED7F0CACCB}"/>
          </ac:spMkLst>
        </pc:spChg>
        <pc:spChg chg="del">
          <ac:chgData name="Natasha Doherty" userId="2f65fbf4-2eeb-41a6-a4bf-8744b8cf020e" providerId="ADAL" clId="{9C925653-F079-47A0-8777-9A0E48407E96}" dt="2025-04-28T01:36:19.608" v="91" actId="478"/>
          <ac:spMkLst>
            <pc:docMk/>
            <pc:sldMk cId="3811389152" sldId="262"/>
            <ac:spMk id="22" creationId="{FF84E566-A6DF-87D0-A44A-7F0FDE3406F0}"/>
          </ac:spMkLst>
        </pc:spChg>
        <pc:spChg chg="del">
          <ac:chgData name="Natasha Doherty" userId="2f65fbf4-2eeb-41a6-a4bf-8744b8cf020e" providerId="ADAL" clId="{9C925653-F079-47A0-8777-9A0E48407E96}" dt="2025-04-28T01:36:19.608" v="91" actId="478"/>
          <ac:spMkLst>
            <pc:docMk/>
            <pc:sldMk cId="3811389152" sldId="262"/>
            <ac:spMk id="23" creationId="{39D4E2D9-071D-8B80-D124-31ECF36D3798}"/>
          </ac:spMkLst>
        </pc:spChg>
        <pc:graphicFrameChg chg="del">
          <ac:chgData name="Natasha Doherty" userId="2f65fbf4-2eeb-41a6-a4bf-8744b8cf020e" providerId="ADAL" clId="{9C925653-F079-47A0-8777-9A0E48407E96}" dt="2025-04-28T01:36:19.608" v="91" actId="478"/>
          <ac:graphicFrameMkLst>
            <pc:docMk/>
            <pc:sldMk cId="3811389152" sldId="262"/>
            <ac:graphicFrameMk id="7" creationId="{B893F761-12FE-262B-92F4-82D24BD99807}"/>
          </ac:graphicFrameMkLst>
        </pc:graphicFrameChg>
        <pc:graphicFrameChg chg="del">
          <ac:chgData name="Natasha Doherty" userId="2f65fbf4-2eeb-41a6-a4bf-8744b8cf020e" providerId="ADAL" clId="{9C925653-F079-47A0-8777-9A0E48407E96}" dt="2025-04-28T01:36:19.608" v="91" actId="478"/>
          <ac:graphicFrameMkLst>
            <pc:docMk/>
            <pc:sldMk cId="3811389152" sldId="262"/>
            <ac:graphicFrameMk id="12" creationId="{283F631C-E541-5AEB-4CA9-F01446985FD9}"/>
          </ac:graphicFrameMkLst>
        </pc:graphicFrameChg>
        <pc:graphicFrameChg chg="modGraphic">
          <ac:chgData name="Natasha Doherty" userId="2f65fbf4-2eeb-41a6-a4bf-8744b8cf020e" providerId="ADAL" clId="{9C925653-F079-47A0-8777-9A0E48407E96}" dt="2025-04-28T01:35:56.391" v="88" actId="20577"/>
          <ac:graphicFrameMkLst>
            <pc:docMk/>
            <pc:sldMk cId="3811389152" sldId="262"/>
            <ac:graphicFrameMk id="17" creationId="{890B3E8C-2D6C-E2A4-A04C-CCF1170FDD8A}"/>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B22DC-2A4B-7681-0ABD-C687E7A52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890E9-5DE1-F3F4-C7DE-5B21D020C1B4}"/>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A622D8B2-CB30-A0FC-A715-4D27449BF88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5F1E261-C4B3-4FAF-6977-6B0EAB1D998D}"/>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0733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07409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72942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01555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9339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9677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11652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603664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73656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7378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22627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72124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16136692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195487630"/>
              </p:ext>
            </p:extLst>
          </p:nvPr>
        </p:nvGraphicFramePr>
        <p:xfrm>
          <a:off x="1851412" y="3933461"/>
          <a:ext cx="8897166" cy="2116527"/>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4D1104)</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Project Owner Testing</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tool helps sort through who will take responsibility for the various aspects of project delivery.  It also tests whether shortlisted ideas are too risky or insufficiently attractive to attract a sponsor…always good to know before you launch forth!</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11 – CO PRODUCE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002231739"/>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4D1104 – Project Owner Testing</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187EE549-6FDD-0BA5-4209-C4142BF4B6E0}"/>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D298581-5FA1-6626-BF50-4B42D1AE2D9F}"/>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DD298581-5FA1-6626-BF50-4B42D1AE2D9F}"/>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CF1971CD-A3EC-EE7E-D6C5-EAED29883BBC}"/>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C9BFFD35-CAB2-F62F-B250-3285D44529D0}"/>
              </a:ext>
            </a:extLst>
          </p:cNvPr>
          <p:cNvPicPr>
            <a:picLocks noChangeAspect="1"/>
          </p:cNvPicPr>
          <p:nvPr/>
        </p:nvPicPr>
        <p:blipFill>
          <a:blip r:embed="rId6"/>
          <a:stretch>
            <a:fillRect/>
          </a:stretch>
        </p:blipFill>
        <p:spPr>
          <a:xfrm>
            <a:off x="808242" y="933041"/>
            <a:ext cx="3260526" cy="492347"/>
          </a:xfrm>
          <a:prstGeom prst="rect">
            <a:avLst/>
          </a:prstGeom>
        </p:spPr>
      </p:pic>
      <p:cxnSp>
        <p:nvCxnSpPr>
          <p:cNvPr id="14" name="Straight Connector 13">
            <a:extLst>
              <a:ext uri="{FF2B5EF4-FFF2-40B4-BE49-F238E27FC236}">
                <a16:creationId xmlns:a16="http://schemas.microsoft.com/office/drawing/2014/main" id="{60032168-B5A7-EECE-86BB-86FDEB910C1A}"/>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890B3E8C-2D6C-E2A4-A04C-CCF1170FDD8A}"/>
              </a:ext>
            </a:extLst>
          </p:cNvPr>
          <p:cNvGraphicFramePr>
            <a:graphicFrameLocks noGrp="1"/>
          </p:cNvGraphicFramePr>
          <p:nvPr>
            <p:extLst>
              <p:ext uri="{D42A27DB-BD31-4B8C-83A1-F6EECF244321}">
                <p14:modId xmlns:p14="http://schemas.microsoft.com/office/powerpoint/2010/main" val="3058498104"/>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4D1104 – Project Owner Testing</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4EDBDE5C-B50C-1E67-C537-638EB713D45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D83A54C6-2170-42F0-C55A-55747EC762AA}"/>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1036884-1F6D-0B68-774D-9DC59740E3E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99B5693A-6559-DB20-70D0-10EB9155A984}"/>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0CC0C5D-2EC2-A9D9-A176-032C5985304B}"/>
              </a:ext>
            </a:extLst>
          </p:cNvPr>
          <p:cNvSpPr/>
          <p:nvPr/>
        </p:nvSpPr>
        <p:spPr>
          <a:xfrm>
            <a:off x="0" y="1728829"/>
            <a:ext cx="12599988" cy="523221"/>
          </a:xfrm>
          <a:prstGeom prst="rect">
            <a:avLst/>
          </a:prstGeom>
          <a:solidFill>
            <a:srgbClr val="257B34"/>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14F03CE4-FB2D-6566-2AB4-213458A54390}"/>
              </a:ext>
            </a:extLst>
          </p:cNvPr>
          <p:cNvSpPr txBox="1"/>
          <p:nvPr/>
        </p:nvSpPr>
        <p:spPr>
          <a:xfrm>
            <a:off x="1175582" y="1732985"/>
            <a:ext cx="9282139" cy="523220"/>
          </a:xfrm>
          <a:prstGeom prst="rect">
            <a:avLst/>
          </a:prstGeom>
          <a:solidFill>
            <a:srgbClr val="257B34"/>
          </a:solidFill>
        </p:spPr>
        <p:txBody>
          <a:bodyPr wrap="square">
            <a:spAutoFit/>
          </a:bodyPr>
          <a:lstStyle/>
          <a:p>
            <a:pPr algn="ctr" defTabSz="1180239"/>
            <a:r>
              <a:rPr lang="en-US" sz="2800" b="1" dirty="0">
                <a:solidFill>
                  <a:prstClr val="white"/>
                </a:solidFill>
                <a:latin typeface="Montserrat Light" panose="00000400000000000000" pitchFamily="2" charset="0"/>
              </a:rPr>
              <a:t>Project Owner Testing</a:t>
            </a:r>
          </a:p>
        </p:txBody>
      </p:sp>
      <p:sp>
        <p:nvSpPr>
          <p:cNvPr id="9" name="TextBox 8">
            <a:extLst>
              <a:ext uri="{FF2B5EF4-FFF2-40B4-BE49-F238E27FC236}">
                <a16:creationId xmlns:a16="http://schemas.microsoft.com/office/drawing/2014/main" id="{57F7EC8C-C03D-3C04-F09D-54B78929EA8B}"/>
              </a:ext>
            </a:extLst>
          </p:cNvPr>
          <p:cNvSpPr txBox="1"/>
          <p:nvPr/>
        </p:nvSpPr>
        <p:spPr>
          <a:xfrm>
            <a:off x="430305" y="2520565"/>
            <a:ext cx="11698941" cy="4616648"/>
          </a:xfrm>
          <a:prstGeom prst="rect">
            <a:avLst/>
          </a:prstGeom>
          <a:noFill/>
        </p:spPr>
        <p:txBody>
          <a:bodyPr wrap="square" lIns="91440" tIns="45720" rIns="91440" bIns="45720" anchor="t">
            <a:spAutoFit/>
          </a:bodyPr>
          <a:lstStyle/>
          <a:p>
            <a:r>
              <a:rPr lang="en-GB" sz="1400" dirty="0">
                <a:solidFill>
                  <a:prstClr val="black"/>
                </a:solidFill>
                <a:latin typeface="Montserrat Light"/>
              </a:rPr>
              <a:t>Imagine a car.  It needs a driver to make it do what it was designed to do.  That person takes more responsibility and perhaps has more skill than others associated with the vehicle.  At the very least, they are acknowledged as being in charge.</a:t>
            </a:r>
          </a:p>
          <a:p>
            <a:endParaRPr lang="en-GB" sz="1400" dirty="0">
              <a:solidFill>
                <a:prstClr val="black"/>
              </a:solidFill>
              <a:latin typeface="Montserrat Light"/>
            </a:endParaRPr>
          </a:p>
          <a:p>
            <a:r>
              <a:rPr lang="en-GB" sz="1400" dirty="0">
                <a:solidFill>
                  <a:prstClr val="black"/>
                </a:solidFill>
                <a:latin typeface="Montserrat Light"/>
              </a:rPr>
              <a:t>Cars often have passengers.  Some will help navigate and sit in the passenger seat handing out snacks and planning the trip.  They are not the driver but a key support person.</a:t>
            </a:r>
          </a:p>
          <a:p>
            <a:endParaRPr lang="en-GB" sz="1400" dirty="0">
              <a:solidFill>
                <a:prstClr val="black"/>
              </a:solidFill>
              <a:latin typeface="Montserrat Light"/>
            </a:endParaRPr>
          </a:p>
          <a:p>
            <a:r>
              <a:rPr lang="en-GB" sz="1400" dirty="0">
                <a:solidFill>
                  <a:prstClr val="black"/>
                </a:solidFill>
                <a:latin typeface="Montserrat Light"/>
              </a:rPr>
              <a:t>Other passengers do what is required but take little leadership.  They are back seat players.  They can be important to making the trip memorable as travelling long distances by yourself might not be fun or purposeful.  They pick up small elements of work and add momentum.</a:t>
            </a:r>
          </a:p>
          <a:p>
            <a:endParaRPr lang="en-GB" sz="1400" dirty="0">
              <a:solidFill>
                <a:prstClr val="black"/>
              </a:solidFill>
              <a:latin typeface="Montserrat Light"/>
            </a:endParaRPr>
          </a:p>
          <a:p>
            <a:r>
              <a:rPr lang="en-GB" sz="1400" dirty="0">
                <a:solidFill>
                  <a:prstClr val="black"/>
                </a:solidFill>
                <a:latin typeface="Montserrat Light"/>
              </a:rPr>
              <a:t>Outside of the car are car enthusiasts.  They may love the particular make and model and want to offer advice on how to make the car become better tuned.  However, they are not in the car and on the journey, just witness to arriving at the destination.</a:t>
            </a:r>
          </a:p>
          <a:p>
            <a:endParaRPr lang="en-GB" sz="1400" dirty="0">
              <a:solidFill>
                <a:prstClr val="black"/>
              </a:solidFill>
              <a:latin typeface="Montserrat Light"/>
            </a:endParaRPr>
          </a:p>
          <a:p>
            <a:r>
              <a:rPr lang="en-GB" sz="1400" dirty="0">
                <a:solidFill>
                  <a:prstClr val="black"/>
                </a:solidFill>
                <a:latin typeface="Montserrat Light"/>
              </a:rPr>
              <a:t>For each project your group has elected to deliver, ask group members to nominate if they want to be:</a:t>
            </a:r>
          </a:p>
          <a:p>
            <a:r>
              <a:rPr lang="en-GB" sz="1400" dirty="0">
                <a:solidFill>
                  <a:prstClr val="black"/>
                </a:solidFill>
                <a:latin typeface="Montserrat Light"/>
              </a:rPr>
              <a:t>a)	The driver</a:t>
            </a:r>
          </a:p>
          <a:p>
            <a:r>
              <a:rPr lang="en-GB" sz="1400" dirty="0">
                <a:solidFill>
                  <a:prstClr val="black"/>
                </a:solidFill>
                <a:latin typeface="Montserrat Light"/>
              </a:rPr>
              <a:t>b)	The passenger and navigator</a:t>
            </a:r>
          </a:p>
          <a:p>
            <a:r>
              <a:rPr lang="en-GB" sz="1400" dirty="0">
                <a:solidFill>
                  <a:prstClr val="black"/>
                </a:solidFill>
                <a:latin typeface="Montserrat Light"/>
              </a:rPr>
              <a:t>c)	A person along for the ride</a:t>
            </a:r>
          </a:p>
          <a:p>
            <a:r>
              <a:rPr lang="en-GB" sz="1400" dirty="0">
                <a:solidFill>
                  <a:prstClr val="black"/>
                </a:solidFill>
                <a:latin typeface="Montserrat Light"/>
              </a:rPr>
              <a:t>d)	An enthusiast committed to celebrating success</a:t>
            </a:r>
          </a:p>
          <a:p>
            <a:endParaRPr lang="en-GB" sz="1400" dirty="0">
              <a:solidFill>
                <a:prstClr val="black"/>
              </a:solidFill>
              <a:latin typeface="Montserrat Light"/>
            </a:endParaRPr>
          </a:p>
          <a:p>
            <a:r>
              <a:rPr lang="en-GB" sz="1400" dirty="0">
                <a:solidFill>
                  <a:prstClr val="black"/>
                </a:solidFill>
                <a:latin typeface="Montserrat Light"/>
              </a:rPr>
              <a:t>Each project should be able to attract at least one driver and a couple of folks in various passenger seats.  A sponsor or enthusiast can also play a vital role in encouraging the group, problem solving around project process and opening doors.</a:t>
            </a:r>
          </a:p>
        </p:txBody>
      </p:sp>
    </p:spTree>
    <p:extLst>
      <p:ext uri="{BB962C8B-B14F-4D97-AF65-F5344CB8AC3E}">
        <p14:creationId xmlns:p14="http://schemas.microsoft.com/office/powerpoint/2010/main" val="38113891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88430A-CBD6-4504-87E4-8BAE5A687684}"/>
</file>

<file path=customXml/itemProps2.xml><?xml version="1.0" encoding="utf-8"?>
<ds:datastoreItem xmlns:ds="http://schemas.openxmlformats.org/officeDocument/2006/customXml" ds:itemID="{383A96B2-CD81-4332-9ED1-591449DFD842}">
  <ds:schemaRefs>
    <ds:schemaRef ds:uri="http://purl.org/dc/terms/"/>
    <ds:schemaRef ds:uri="http://www.w3.org/XML/1998/namespace"/>
    <ds:schemaRef ds:uri="http://purl.org/dc/dcmitype/"/>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4fa68556-e527-41a8-8fe0-ca53270d6849"/>
    <ds:schemaRef ds:uri="3b86de50-e94e-4e35-ab30-83628ca558a0"/>
    <ds:schemaRef ds:uri="http://schemas.microsoft.com/sharepoint/v3"/>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206</TotalTime>
  <Words>743</Words>
  <Application>Microsoft Office PowerPoint</Application>
  <PresentationFormat>Custom</PresentationFormat>
  <Paragraphs>49</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14</cp:revision>
  <dcterms:created xsi:type="dcterms:W3CDTF">2024-10-22T06:55:56Z</dcterms:created>
  <dcterms:modified xsi:type="dcterms:W3CDTF">2025-05-05T07:33:03Z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