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1E1E"/>
    <a:srgbClr val="3B3939"/>
    <a:srgbClr val="706D6D"/>
    <a:srgbClr val="4A4848"/>
    <a:srgbClr val="212020"/>
    <a:srgbClr val="000000"/>
    <a:srgbClr val="257B34"/>
    <a:srgbClr val="FFFFFF"/>
    <a:srgbClr val="2B8E3D"/>
    <a:srgbClr val="736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F0656A-01FB-7918-F58B-715093662689}" v="106" dt="2025-05-05T07:38:07.4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acey Johnson" userId="S::traceyj_inalapc.org.au#ext#@ethicol.onmicrosoft.com::e7955945-38dd-4fa0-930e-e53c504fbbc7" providerId="AD" clId="Web-{B8BB1DFF-0242-8C86-F567-D6EDCD37D7E9}"/>
    <pc:docChg chg="modSld">
      <pc:chgData name="Tracey Johnson" userId="S::traceyj_inalapc.org.au#ext#@ethicol.onmicrosoft.com::e7955945-38dd-4fa0-930e-e53c504fbbc7" providerId="AD" clId="Web-{B8BB1DFF-0242-8C86-F567-D6EDCD37D7E9}" dt="2025-04-14T08:55:21.721" v="29" actId="20577"/>
      <pc:docMkLst>
        <pc:docMk/>
      </pc:docMkLst>
      <pc:sldChg chg="modSp">
        <pc:chgData name="Tracey Johnson" userId="S::traceyj_inalapc.org.au#ext#@ethicol.onmicrosoft.com::e7955945-38dd-4fa0-930e-e53c504fbbc7" providerId="AD" clId="Web-{B8BB1DFF-0242-8C86-F567-D6EDCD37D7E9}" dt="2025-04-14T08:55:21.721" v="29" actId="20577"/>
        <pc:sldMkLst>
          <pc:docMk/>
          <pc:sldMk cId="4192773749" sldId="262"/>
        </pc:sldMkLst>
        <pc:spChg chg="mod">
          <ac:chgData name="Tracey Johnson" userId="S::traceyj_inalapc.org.au#ext#@ethicol.onmicrosoft.com::e7955945-38dd-4fa0-930e-e53c504fbbc7" providerId="AD" clId="Web-{B8BB1DFF-0242-8C86-F567-D6EDCD37D7E9}" dt="2025-04-14T08:55:21.721" v="29" actId="20577"/>
          <ac:spMkLst>
            <pc:docMk/>
            <pc:sldMk cId="4192773749" sldId="262"/>
            <ac:spMk id="16" creationId="{91C270B7-41A1-DCAF-EDEB-AA647E30838D}"/>
          </ac:spMkLst>
        </pc:spChg>
      </pc:sldChg>
    </pc:docChg>
  </pc:docChgLst>
  <pc:docChgLst>
    <pc:chgData name="Miral Vachhani" userId="d2d5b67e-a9a7-4805-80d9-c1f59aebf803" providerId="ADAL" clId="{18122BF6-0311-4E8B-A5C8-5EE9FA8CEA08}"/>
    <pc:docChg chg="undo custSel modSld">
      <pc:chgData name="Miral Vachhani" userId="d2d5b67e-a9a7-4805-80d9-c1f59aebf803" providerId="ADAL" clId="{18122BF6-0311-4E8B-A5C8-5EE9FA8CEA08}" dt="2024-11-21T06:37:48.337" v="126" actId="1076"/>
      <pc:docMkLst>
        <pc:docMk/>
      </pc:docMkLst>
      <pc:sldChg chg="modSp mod">
        <pc:chgData name="Miral Vachhani" userId="d2d5b67e-a9a7-4805-80d9-c1f59aebf803" providerId="ADAL" clId="{18122BF6-0311-4E8B-A5C8-5EE9FA8CEA08}" dt="2024-11-21T06:31:09.612" v="3"/>
        <pc:sldMkLst>
          <pc:docMk/>
          <pc:sldMk cId="1193283968" sldId="256"/>
        </pc:sldMkLst>
      </pc:sldChg>
      <pc:sldChg chg="addSp delSp modSp mod">
        <pc:chgData name="Miral Vachhani" userId="d2d5b67e-a9a7-4805-80d9-c1f59aebf803" providerId="ADAL" clId="{18122BF6-0311-4E8B-A5C8-5EE9FA8CEA08}" dt="2024-11-21T06:37:48.337" v="126" actId="1076"/>
        <pc:sldMkLst>
          <pc:docMk/>
          <pc:sldMk cId="942868540" sldId="259"/>
        </pc:sldMkLst>
      </pc:sldChg>
    </pc:docChg>
  </pc:docChgLst>
  <pc:docChgLst>
    <pc:chgData name="Tracey Johnson" userId="S::traceyj_inalapc.org.au#ext#@ethicol.onmicrosoft.com::e7955945-38dd-4fa0-930e-e53c504fbbc7" providerId="AD" clId="Web-{BBB8AC95-6EA1-38BA-52FC-586A98BCB597}"/>
    <pc:docChg chg="modSld">
      <pc:chgData name="Tracey Johnson" userId="S::traceyj_inalapc.org.au#ext#@ethicol.onmicrosoft.com::e7955945-38dd-4fa0-930e-e53c504fbbc7" providerId="AD" clId="Web-{BBB8AC95-6EA1-38BA-52FC-586A98BCB597}" dt="2025-04-14T08:56:05.883" v="57" actId="20577"/>
      <pc:docMkLst>
        <pc:docMk/>
      </pc:docMkLst>
      <pc:sldChg chg="modSp">
        <pc:chgData name="Tracey Johnson" userId="S::traceyj_inalapc.org.au#ext#@ethicol.onmicrosoft.com::e7955945-38dd-4fa0-930e-e53c504fbbc7" providerId="AD" clId="Web-{BBB8AC95-6EA1-38BA-52FC-586A98BCB597}" dt="2025-04-14T08:56:05.883" v="57" actId="20577"/>
        <pc:sldMkLst>
          <pc:docMk/>
          <pc:sldMk cId="4192773749" sldId="262"/>
        </pc:sldMkLst>
        <pc:spChg chg="mod">
          <ac:chgData name="Tracey Johnson" userId="S::traceyj_inalapc.org.au#ext#@ethicol.onmicrosoft.com::e7955945-38dd-4fa0-930e-e53c504fbbc7" providerId="AD" clId="Web-{BBB8AC95-6EA1-38BA-52FC-586A98BCB597}" dt="2025-04-14T08:56:05.883" v="57" actId="20577"/>
          <ac:spMkLst>
            <pc:docMk/>
            <pc:sldMk cId="4192773749" sldId="262"/>
            <ac:spMk id="16" creationId="{91C270B7-41A1-DCAF-EDEB-AA647E30838D}"/>
          </ac:spMkLst>
        </pc:spChg>
      </pc:sldChg>
    </pc:docChg>
  </pc:docChgLst>
  <pc:docChgLst>
    <pc:chgData name="Miral Vachhani" userId="d2d5b67e-a9a7-4805-80d9-c1f59aebf803" providerId="ADAL" clId="{A014BC18-1582-4AFF-8529-B7142212D753}"/>
    <pc:docChg chg="undo modSld">
      <pc:chgData name="Miral Vachhani" userId="d2d5b67e-a9a7-4805-80d9-c1f59aebf803" providerId="ADAL" clId="{A014BC18-1582-4AFF-8529-B7142212D753}" dt="2024-11-21T05:59:41.985" v="102"/>
      <pc:docMkLst>
        <pc:docMk/>
      </pc:docMkLst>
    </pc:docChg>
  </pc:docChgLst>
  <pc:docChgLst>
    <pc:chgData name="Miral Vachhani" userId="d2d5b67e-a9a7-4805-80d9-c1f59aebf803" providerId="ADAL" clId="{8888FCE1-0370-4959-B7D6-0058D2F995A5}"/>
    <pc:docChg chg="custSel modSld">
      <pc:chgData name="Miral Vachhani" userId="d2d5b67e-a9a7-4805-80d9-c1f59aebf803" providerId="ADAL" clId="{8888FCE1-0370-4959-B7D6-0058D2F995A5}" dt="2024-11-21T21:34:22.751" v="170" actId="1076"/>
      <pc:docMkLst>
        <pc:docMk/>
      </pc:docMkLst>
    </pc:docChg>
  </pc:docChgLst>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Natasha Doherty" userId="2f65fbf4-2eeb-41a6-a4bf-8744b8cf020e" providerId="ADAL" clId="{04F0BA7D-B4F4-481D-9752-CA31B35B5EF8}"/>
    <pc:docChg chg="undo custSel addSld delSld modSld delMainMaster">
      <pc:chgData name="Natasha Doherty" userId="2f65fbf4-2eeb-41a6-a4bf-8744b8cf020e" providerId="ADAL" clId="{04F0BA7D-B4F4-481D-9752-CA31B35B5EF8}" dt="2025-04-11T01:38:34.273" v="147" actId="20577"/>
      <pc:docMkLst>
        <pc:docMk/>
      </pc:docMkLst>
      <pc:sldChg chg="modSp add mod">
        <pc:chgData name="Natasha Doherty" userId="2f65fbf4-2eeb-41a6-a4bf-8744b8cf020e" providerId="ADAL" clId="{04F0BA7D-B4F4-481D-9752-CA31B35B5EF8}" dt="2025-04-11T01:38:34.273" v="147" actId="20577"/>
        <pc:sldMkLst>
          <pc:docMk/>
          <pc:sldMk cId="4010778841" sldId="258"/>
        </pc:sldMkLst>
        <pc:graphicFrameChg chg="mod modGraphic">
          <ac:chgData name="Natasha Doherty" userId="2f65fbf4-2eeb-41a6-a4bf-8744b8cf020e" providerId="ADAL" clId="{04F0BA7D-B4F4-481D-9752-CA31B35B5EF8}" dt="2025-04-11T01:22:29.443" v="126" actId="20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04F0BA7D-B4F4-481D-9752-CA31B35B5EF8}" dt="2025-04-11T01:38:34.273" v="147" actId="20577"/>
          <ac:graphicFrameMkLst>
            <pc:docMk/>
            <pc:sldMk cId="4010778841" sldId="258"/>
            <ac:graphicFrameMk id="10" creationId="{8D5CF778-B64A-6CF9-E15E-9145AFD49A27}"/>
          </ac:graphicFrameMkLst>
        </pc:graphicFrameChg>
        <pc:graphicFrameChg chg="modGraphic">
          <ac:chgData name="Natasha Doherty" userId="2f65fbf4-2eeb-41a6-a4bf-8744b8cf020e" providerId="ADAL" clId="{04F0BA7D-B4F4-481D-9752-CA31B35B5EF8}" dt="2025-04-11T01:20:39.812" v="53" actId="313"/>
          <ac:graphicFrameMkLst>
            <pc:docMk/>
            <pc:sldMk cId="4010778841" sldId="258"/>
            <ac:graphicFrameMk id="17" creationId="{61FFC170-F895-5834-DC1D-D3303407BE54}"/>
          </ac:graphicFrameMkLst>
        </pc:graphicFrameChg>
      </pc:sldChg>
      <pc:sldChg chg="delSp del mod">
        <pc:chgData name="Natasha Doherty" userId="2f65fbf4-2eeb-41a6-a4bf-8744b8cf020e" providerId="ADAL" clId="{04F0BA7D-B4F4-481D-9752-CA31B35B5EF8}" dt="2025-04-11T01:25:04.244" v="143" actId="47"/>
        <pc:sldMkLst>
          <pc:docMk/>
          <pc:sldMk cId="695141167" sldId="261"/>
        </pc:sldMkLst>
        <pc:spChg chg="del">
          <ac:chgData name="Natasha Doherty" userId="2f65fbf4-2eeb-41a6-a4bf-8744b8cf020e" providerId="ADAL" clId="{04F0BA7D-B4F4-481D-9752-CA31B35B5EF8}" dt="2025-04-11T01:21:11.675" v="97" actId="478"/>
          <ac:spMkLst>
            <pc:docMk/>
            <pc:sldMk cId="695141167" sldId="261"/>
            <ac:spMk id="2" creationId="{A61E4D56-1DD2-5F80-07D3-F62516EDA9B2}"/>
          </ac:spMkLst>
        </pc:spChg>
        <pc:spChg chg="del">
          <ac:chgData name="Natasha Doherty" userId="2f65fbf4-2eeb-41a6-a4bf-8744b8cf020e" providerId="ADAL" clId="{04F0BA7D-B4F4-481D-9752-CA31B35B5EF8}" dt="2025-04-11T01:21:16.250" v="99" actId="478"/>
          <ac:spMkLst>
            <pc:docMk/>
            <pc:sldMk cId="695141167" sldId="261"/>
            <ac:spMk id="3" creationId="{D4891624-F467-5A06-216A-9F712ED58D82}"/>
          </ac:spMkLst>
        </pc:spChg>
        <pc:spChg chg="del">
          <ac:chgData name="Natasha Doherty" userId="2f65fbf4-2eeb-41a6-a4bf-8744b8cf020e" providerId="ADAL" clId="{04F0BA7D-B4F4-481D-9752-CA31B35B5EF8}" dt="2025-04-11T01:23:45.689" v="133" actId="21"/>
          <ac:spMkLst>
            <pc:docMk/>
            <pc:sldMk cId="695141167" sldId="261"/>
            <ac:spMk id="6" creationId="{41953F5E-0B13-10EF-1B47-644F3422726D}"/>
          </ac:spMkLst>
        </pc:spChg>
        <pc:spChg chg="del">
          <ac:chgData name="Natasha Doherty" userId="2f65fbf4-2eeb-41a6-a4bf-8744b8cf020e" providerId="ADAL" clId="{04F0BA7D-B4F4-481D-9752-CA31B35B5EF8}" dt="2025-04-11T01:23:45.689" v="133" actId="21"/>
          <ac:spMkLst>
            <pc:docMk/>
            <pc:sldMk cId="695141167" sldId="261"/>
            <ac:spMk id="7" creationId="{92D27701-D379-F88B-6AA3-2FD9CF0A2339}"/>
          </ac:spMkLst>
        </pc:spChg>
        <pc:spChg chg="del">
          <ac:chgData name="Natasha Doherty" userId="2f65fbf4-2eeb-41a6-a4bf-8744b8cf020e" providerId="ADAL" clId="{04F0BA7D-B4F4-481D-9752-CA31B35B5EF8}" dt="2025-04-11T01:21:13.596" v="98" actId="478"/>
          <ac:spMkLst>
            <pc:docMk/>
            <pc:sldMk cId="695141167" sldId="261"/>
            <ac:spMk id="10" creationId="{F81B235D-7C11-65C9-B228-6CC902DEAEAE}"/>
          </ac:spMkLst>
        </pc:spChg>
        <pc:spChg chg="del">
          <ac:chgData name="Natasha Doherty" userId="2f65fbf4-2eeb-41a6-a4bf-8744b8cf020e" providerId="ADAL" clId="{04F0BA7D-B4F4-481D-9752-CA31B35B5EF8}" dt="2025-04-11T01:23:45.689" v="133" actId="21"/>
          <ac:spMkLst>
            <pc:docMk/>
            <pc:sldMk cId="695141167" sldId="261"/>
            <ac:spMk id="16" creationId="{91C270B7-41A1-DCAF-EDEB-AA647E30838D}"/>
          </ac:spMkLst>
        </pc:spChg>
        <pc:picChg chg="del">
          <ac:chgData name="Natasha Doherty" userId="2f65fbf4-2eeb-41a6-a4bf-8744b8cf020e" providerId="ADAL" clId="{04F0BA7D-B4F4-481D-9752-CA31B35B5EF8}" dt="2025-04-11T01:21:18.243" v="100" actId="478"/>
          <ac:picMkLst>
            <pc:docMk/>
            <pc:sldMk cId="695141167" sldId="261"/>
            <ac:picMk id="4" creationId="{EADC7732-64CD-79C6-354D-ABEC8A5A9618}"/>
          </ac:picMkLst>
        </pc:picChg>
      </pc:sldChg>
      <pc:sldChg chg="addSp delSp modSp add mod">
        <pc:chgData name="Natasha Doherty" userId="2f65fbf4-2eeb-41a6-a4bf-8744b8cf020e" providerId="ADAL" clId="{04F0BA7D-B4F4-481D-9752-CA31B35B5EF8}" dt="2025-04-11T01:25:01.831" v="142" actId="20577"/>
        <pc:sldMkLst>
          <pc:docMk/>
          <pc:sldMk cId="4192773749" sldId="262"/>
        </pc:sldMkLst>
        <pc:spChg chg="add mod">
          <ac:chgData name="Natasha Doherty" userId="2f65fbf4-2eeb-41a6-a4bf-8744b8cf020e" providerId="ADAL" clId="{04F0BA7D-B4F4-481D-9752-CA31B35B5EF8}" dt="2025-04-11T01:23:57.283" v="137" actId="207"/>
          <ac:spMkLst>
            <pc:docMk/>
            <pc:sldMk cId="4192773749" sldId="262"/>
            <ac:spMk id="3" creationId="{41953F5E-0B13-10EF-1B47-644F3422726D}"/>
          </ac:spMkLst>
        </pc:spChg>
        <pc:spChg chg="del">
          <ac:chgData name="Natasha Doherty" userId="2f65fbf4-2eeb-41a6-a4bf-8744b8cf020e" providerId="ADAL" clId="{04F0BA7D-B4F4-481D-9752-CA31B35B5EF8}" dt="2025-04-11T01:23:02.942" v="131" actId="478"/>
          <ac:spMkLst>
            <pc:docMk/>
            <pc:sldMk cId="4192773749" sldId="262"/>
            <ac:spMk id="4" creationId="{3011D114-58C0-0E1D-01A8-E811730A5A76}"/>
          </ac:spMkLst>
        </pc:spChg>
        <pc:spChg chg="mod">
          <ac:chgData name="Natasha Doherty" userId="2f65fbf4-2eeb-41a6-a4bf-8744b8cf020e" providerId="ADAL" clId="{04F0BA7D-B4F4-481D-9752-CA31B35B5EF8}" dt="2025-04-11T01:25:01.831" v="142" actId="20577"/>
          <ac:spMkLst>
            <pc:docMk/>
            <pc:sldMk cId="4192773749" sldId="262"/>
            <ac:spMk id="6" creationId="{761B4B48-6576-58A1-7698-B24D9F9DE99E}"/>
          </ac:spMkLst>
        </pc:spChg>
        <pc:spChg chg="add mod">
          <ac:chgData name="Natasha Doherty" userId="2f65fbf4-2eeb-41a6-a4bf-8744b8cf020e" providerId="ADAL" clId="{04F0BA7D-B4F4-481D-9752-CA31B35B5EF8}" dt="2025-04-11T01:23:47.715" v="134"/>
          <ac:spMkLst>
            <pc:docMk/>
            <pc:sldMk cId="4192773749" sldId="262"/>
            <ac:spMk id="7" creationId="{92D27701-D379-F88B-6AA3-2FD9CF0A2339}"/>
          </ac:spMkLst>
        </pc:spChg>
        <pc:spChg chg="add mod">
          <ac:chgData name="Natasha Doherty" userId="2f65fbf4-2eeb-41a6-a4bf-8744b8cf020e" providerId="ADAL" clId="{04F0BA7D-B4F4-481D-9752-CA31B35B5EF8}" dt="2025-04-11T01:24:06.650" v="140" actId="207"/>
          <ac:spMkLst>
            <pc:docMk/>
            <pc:sldMk cId="4192773749" sldId="262"/>
            <ac:spMk id="16" creationId="{91C270B7-41A1-DCAF-EDEB-AA647E30838D}"/>
          </ac:spMkLst>
        </pc:spChg>
        <pc:graphicFrameChg chg="del">
          <ac:chgData name="Natasha Doherty" userId="2f65fbf4-2eeb-41a6-a4bf-8744b8cf020e" providerId="ADAL" clId="{04F0BA7D-B4F4-481D-9752-CA31B35B5EF8}" dt="2025-04-11T01:23:00.523" v="130" actId="478"/>
          <ac:graphicFrameMkLst>
            <pc:docMk/>
            <pc:sldMk cId="4192773749" sldId="262"/>
            <ac:graphicFrameMk id="9" creationId="{26004B8D-3769-DC24-EB5C-938E4430927A}"/>
          </ac:graphicFrameMkLst>
        </pc:graphicFrameChg>
        <pc:graphicFrameChg chg="del">
          <ac:chgData name="Natasha Doherty" userId="2f65fbf4-2eeb-41a6-a4bf-8744b8cf020e" providerId="ADAL" clId="{04F0BA7D-B4F4-481D-9752-CA31B35B5EF8}" dt="2025-04-11T01:22:58.782" v="129" actId="478"/>
          <ac:graphicFrameMkLst>
            <pc:docMk/>
            <pc:sldMk cId="4192773749" sldId="262"/>
            <ac:graphicFrameMk id="10" creationId="{BF55950F-2A32-60DD-035D-46306DFC73CF}"/>
          </ac:graphicFrameMkLst>
        </pc:graphicFrameChg>
        <pc:picChg chg="mod">
          <ac:chgData name="Natasha Doherty" userId="2f65fbf4-2eeb-41a6-a4bf-8744b8cf020e" providerId="ADAL" clId="{04F0BA7D-B4F4-481D-9752-CA31B35B5EF8}" dt="2025-04-11T01:23:10.109" v="132" actId="14100"/>
          <ac:picMkLst>
            <pc:docMk/>
            <pc:sldMk cId="4192773749" sldId="262"/>
            <ac:picMk id="8" creationId="{41741272-C406-86F4-FD78-03779D46FCD8}"/>
          </ac:picMkLst>
        </pc:picChg>
      </pc:sldChg>
      <pc:sldMasterChg chg="del delSldLayout">
        <pc:chgData name="Natasha Doherty" userId="2f65fbf4-2eeb-41a6-a4bf-8744b8cf020e" providerId="ADAL" clId="{04F0BA7D-B4F4-481D-9752-CA31B35B5EF8}" dt="2025-04-11T01:25:04.244" v="143" actId="47"/>
        <pc:sldMasterMkLst>
          <pc:docMk/>
          <pc:sldMasterMk cId="2477928108" sldId="2147483660"/>
        </pc:sldMasterMkLst>
        <pc:sldLayoutChg chg="del">
          <pc:chgData name="Natasha Doherty" userId="2f65fbf4-2eeb-41a6-a4bf-8744b8cf020e" providerId="ADAL" clId="{04F0BA7D-B4F4-481D-9752-CA31B35B5EF8}" dt="2025-04-11T01:25:04.244" v="143" actId="47"/>
          <pc:sldLayoutMkLst>
            <pc:docMk/>
            <pc:sldMasterMk cId="2477928108" sldId="2147483660"/>
            <pc:sldLayoutMk cId="2588151637" sldId="2147483661"/>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73330390" sldId="2147483662"/>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2568871919" sldId="2147483663"/>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3143035439" sldId="2147483664"/>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2530788178" sldId="2147483665"/>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2043242081" sldId="2147483666"/>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2191288056" sldId="2147483667"/>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604275880" sldId="2147483668"/>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2993020897" sldId="2147483669"/>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3758342477" sldId="2147483670"/>
          </pc:sldLayoutMkLst>
        </pc:sldLayoutChg>
        <pc:sldLayoutChg chg="del">
          <pc:chgData name="Natasha Doherty" userId="2f65fbf4-2eeb-41a6-a4bf-8744b8cf020e" providerId="ADAL" clId="{04F0BA7D-B4F4-481D-9752-CA31B35B5EF8}" dt="2025-04-11T01:25:04.244" v="143" actId="47"/>
          <pc:sldLayoutMkLst>
            <pc:docMk/>
            <pc:sldMasterMk cId="2477928108" sldId="2147483660"/>
            <pc:sldLayoutMk cId="1870468336" sldId="2147483671"/>
          </pc:sldLayoutMkLst>
        </pc:sldLayoutChg>
      </pc:sldMasterChg>
    </pc:docChg>
  </pc:docChgLst>
  <pc:docChgLst>
    <pc:chgData name="Miral Vachhani" userId="d2d5b67e-a9a7-4805-80d9-c1f59aebf803" providerId="ADAL" clId="{CB1E2403-63E9-4E44-A03F-80FE3E58E087}"/>
    <pc:docChg chg="undo custSel modSld">
      <pc:chgData name="Miral Vachhani" userId="d2d5b67e-a9a7-4805-80d9-c1f59aebf803" providerId="ADAL" clId="{CB1E2403-63E9-4E44-A03F-80FE3E58E087}" dt="2024-11-21T05:39:29.435" v="46" actId="33524"/>
      <pc:docMkLst>
        <pc:docMk/>
      </pc:docMkLst>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796E3F36-EEEA-49FD-8331-4096D862B505}"/>
    <pc:docChg chg="custSel modSld">
      <pc:chgData name="Miral Vachhani" userId="d2d5b67e-a9a7-4805-80d9-c1f59aebf803" providerId="ADAL" clId="{796E3F36-EEEA-49FD-8331-4096D862B505}" dt="2024-11-21T05:23:00.523" v="39" actId="113"/>
      <pc:docMkLst>
        <pc:docMk/>
      </pc:docMkLst>
      <pc:sldChg chg="modSp mod">
        <pc:chgData name="Miral Vachhani" userId="d2d5b67e-a9a7-4805-80d9-c1f59aebf803" providerId="ADAL" clId="{796E3F36-EEEA-49FD-8331-4096D862B505}" dt="2024-11-21T05:18:11.381" v="2" actId="20577"/>
        <pc:sldMkLst>
          <pc:docMk/>
          <pc:sldMk cId="1193283968" sldId="256"/>
        </pc:sldMkLst>
      </pc:sldChg>
      <pc:sldChg chg="addSp delSp modSp mod">
        <pc:chgData name="Miral Vachhani" userId="d2d5b67e-a9a7-4805-80d9-c1f59aebf803" providerId="ADAL" clId="{796E3F36-EEEA-49FD-8331-4096D862B505}" dt="2024-11-21T05:23:00.523" v="39" actId="113"/>
        <pc:sldMkLst>
          <pc:docMk/>
          <pc:sldMk cId="942868540" sldId="259"/>
        </pc:sldMkLst>
      </pc:sldChg>
    </pc:docChg>
  </pc:docChgLst>
  <pc:docChgLst>
    <pc:chgData name="Miral Vachhani" userId="d2d5b67e-a9a7-4805-80d9-c1f59aebf803" providerId="ADAL" clId="{3655A97B-465D-49B8-AAA2-5739D57F9A66}"/>
    <pc:docChg chg="custSel modSld">
      <pc:chgData name="Miral Vachhani" userId="d2d5b67e-a9a7-4805-80d9-c1f59aebf803" providerId="ADAL" clId="{3655A97B-465D-49B8-AAA2-5739D57F9A66}" dt="2024-11-21T21:43:17.968" v="50" actId="554"/>
      <pc:docMkLst>
        <pc:docMk/>
      </pc:docMkLst>
    </pc:docChg>
  </pc:docChgLst>
  <pc:docChgLst>
    <pc:chgData name="Miral Vachhani" userId="d2d5b67e-a9a7-4805-80d9-c1f59aebf803" providerId="ADAL" clId="{6DF66B61-D2A9-4208-AF4E-05AA78E831D4}"/>
    <pc:docChg chg="undo custSel modSld">
      <pc:chgData name="Miral Vachhani" userId="d2d5b67e-a9a7-4805-80d9-c1f59aebf803" providerId="ADAL" clId="{6DF66B61-D2A9-4208-AF4E-05AA78E831D4}" dt="2024-11-21T03:36:09.042" v="47" actId="255"/>
      <pc:docMkLst>
        <pc:docMk/>
      </pc:docMkLst>
    </pc:docChg>
  </pc:docChgLst>
  <pc:docChgLst>
    <pc:chgData name="Miral Vachhani" userId="d2d5b67e-a9a7-4805-80d9-c1f59aebf803" providerId="ADAL" clId="{FAA43381-35AF-40E5-A9F9-75EEFA9F1E88}"/>
    <pc:docChg chg="undo custSel addSld delSld modSld sldOrd">
      <pc:chgData name="Miral Vachhani" userId="d2d5b67e-a9a7-4805-80d9-c1f59aebf803" providerId="ADAL" clId="{FAA43381-35AF-40E5-A9F9-75EEFA9F1E88}" dt="2024-11-22T00:11:25.247" v="1064" actId="2696"/>
      <pc:docMkLst>
        <pc:docMk/>
      </pc:docMkLst>
      <pc:sldChg chg="modSp mod">
        <pc:chgData name="Miral Vachhani" userId="d2d5b67e-a9a7-4805-80d9-c1f59aebf803" providerId="ADAL" clId="{FAA43381-35AF-40E5-A9F9-75EEFA9F1E88}" dt="2024-11-21T22:50:26.605" v="8"/>
        <pc:sldMkLst>
          <pc:docMk/>
          <pc:sldMk cId="1193283968" sldId="256"/>
        </pc:sldMkLst>
      </pc:sldChg>
      <pc:sldChg chg="addSp delSp modSp mod">
        <pc:chgData name="Miral Vachhani" userId="d2d5b67e-a9a7-4805-80d9-c1f59aebf803" providerId="ADAL" clId="{FAA43381-35AF-40E5-A9F9-75EEFA9F1E88}" dt="2024-11-22T00:10:56.448" v="1063" actId="14100"/>
        <pc:sldMkLst>
          <pc:docMk/>
          <pc:sldMk cId="942868540" sldId="259"/>
        </pc:sldMkLst>
      </pc:sldChg>
      <pc:sldChg chg="addSp delSp modSp add del mod ord">
        <pc:chgData name="Miral Vachhani" userId="d2d5b67e-a9a7-4805-80d9-c1f59aebf803" providerId="ADAL" clId="{FAA43381-35AF-40E5-A9F9-75EEFA9F1E88}" dt="2024-11-22T00:11:25.247" v="1064" actId="2696"/>
        <pc:sldMkLst>
          <pc:docMk/>
          <pc:sldMk cId="2287107792" sldId="260"/>
        </pc:sldMkLst>
      </pc:sldChg>
      <pc:sldChg chg="addSp delSp modSp add mod">
        <pc:chgData name="Miral Vachhani" userId="d2d5b67e-a9a7-4805-80d9-c1f59aebf803" providerId="ADAL" clId="{FAA43381-35AF-40E5-A9F9-75EEFA9F1E88}" dt="2024-11-21T23:44:27.461" v="496" actId="478"/>
        <pc:sldMkLst>
          <pc:docMk/>
          <pc:sldMk cId="695141167" sldId="261"/>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Tracey Johnson" userId="S::traceyj_inalapc.org.au#ext#@ethicol.onmicrosoft.com::e7955945-38dd-4fa0-930e-e53c504fbbc7" providerId="AD" clId="Web-{B91C0C84-7953-724B-9C28-D2EB4B51E8F6}"/>
    <pc:docChg chg="modSld">
      <pc:chgData name="Tracey Johnson" userId="S::traceyj_inalapc.org.au#ext#@ethicol.onmicrosoft.com::e7955945-38dd-4fa0-930e-e53c504fbbc7" providerId="AD" clId="Web-{B91C0C84-7953-724B-9C28-D2EB4B51E8F6}" dt="2025-04-14T08:53:54.688" v="50" actId="20577"/>
      <pc:docMkLst>
        <pc:docMk/>
      </pc:docMkLst>
      <pc:sldChg chg="modSp">
        <pc:chgData name="Tracey Johnson" userId="S::traceyj_inalapc.org.au#ext#@ethicol.onmicrosoft.com::e7955945-38dd-4fa0-930e-e53c504fbbc7" providerId="AD" clId="Web-{B91C0C84-7953-724B-9C28-D2EB4B51E8F6}" dt="2025-04-14T08:52:14.686" v="3"/>
        <pc:sldMkLst>
          <pc:docMk/>
          <pc:sldMk cId="4010778841" sldId="258"/>
        </pc:sldMkLst>
        <pc:graphicFrameChg chg="mod modGraphic">
          <ac:chgData name="Tracey Johnson" userId="S::traceyj_inalapc.org.au#ext#@ethicol.onmicrosoft.com::e7955945-38dd-4fa0-930e-e53c504fbbc7" providerId="AD" clId="Web-{B91C0C84-7953-724B-9C28-D2EB4B51E8F6}" dt="2025-04-14T08:52:14.686" v="3"/>
          <ac:graphicFrameMkLst>
            <pc:docMk/>
            <pc:sldMk cId="4010778841" sldId="258"/>
            <ac:graphicFrameMk id="9" creationId="{350A4181-2D10-0307-78F1-1B5BB5246E9B}"/>
          </ac:graphicFrameMkLst>
        </pc:graphicFrameChg>
      </pc:sldChg>
      <pc:sldChg chg="modSp">
        <pc:chgData name="Tracey Johnson" userId="S::traceyj_inalapc.org.au#ext#@ethicol.onmicrosoft.com::e7955945-38dd-4fa0-930e-e53c504fbbc7" providerId="AD" clId="Web-{B91C0C84-7953-724B-9C28-D2EB4B51E8F6}" dt="2025-04-14T08:53:54.688" v="50" actId="20577"/>
        <pc:sldMkLst>
          <pc:docMk/>
          <pc:sldMk cId="4192773749" sldId="262"/>
        </pc:sldMkLst>
        <pc:spChg chg="mod">
          <ac:chgData name="Tracey Johnson" userId="S::traceyj_inalapc.org.au#ext#@ethicol.onmicrosoft.com::e7955945-38dd-4fa0-930e-e53c504fbbc7" providerId="AD" clId="Web-{B91C0C84-7953-724B-9C28-D2EB4B51E8F6}" dt="2025-04-14T08:53:54.688" v="50" actId="20577"/>
          <ac:spMkLst>
            <pc:docMk/>
            <pc:sldMk cId="4192773749" sldId="262"/>
            <ac:spMk id="16" creationId="{91C270B7-41A1-DCAF-EDEB-AA647E30838D}"/>
          </ac:spMkLst>
        </pc:spChg>
      </pc:sldChg>
    </pc:docChg>
  </pc:docChgLst>
  <pc:docChgLst>
    <pc:chgData name="Miral Vachhani" userId="d2d5b67e-a9a7-4805-80d9-c1f59aebf803" providerId="ADAL" clId="{C197AFCD-FC12-487B-A859-8DE425873D5F}"/>
    <pc:docChg chg="undo custSel modSld">
      <pc:chgData name="Miral Vachhani" userId="d2d5b67e-a9a7-4805-80d9-c1f59aebf803" providerId="ADAL" clId="{C197AFCD-FC12-487B-A859-8DE425873D5F}" dt="2024-11-21T21:54:55.736" v="99" actId="1035"/>
      <pc:docMkLst>
        <pc:docMk/>
      </pc:docMkLst>
      <pc:sldChg chg="addSp delSp modSp mod">
        <pc:chgData name="Miral Vachhani" userId="d2d5b67e-a9a7-4805-80d9-c1f59aebf803" providerId="ADAL" clId="{C197AFCD-FC12-487B-A859-8DE425873D5F}" dt="2024-11-21T21:54:55.736" v="99" actId="1035"/>
        <pc:sldMkLst>
          <pc:docMk/>
          <pc:sldMk cId="942868540" sldId="259"/>
        </pc:sldMkLst>
      </pc:sldChg>
    </pc:docChg>
  </pc:docChgLst>
  <pc:docChgLst>
    <pc:chgData name="Miral Vachhani" userId="d2d5b67e-a9a7-4805-80d9-c1f59aebf803" providerId="ADAL" clId="{1B587BEE-AFDB-490E-89DD-EB1425B1712C}"/>
    <pc:docChg chg="custSel modSld">
      <pc:chgData name="Miral Vachhani" userId="d2d5b67e-a9a7-4805-80d9-c1f59aebf803" providerId="ADAL" clId="{1B587BEE-AFDB-490E-89DD-EB1425B1712C}" dt="2024-11-21T22:38:40.761" v="37"/>
      <pc:docMkLst>
        <pc:docMk/>
      </pc:docMkLst>
      <pc:sldChg chg="modSp mod">
        <pc:chgData name="Miral Vachhani" userId="d2d5b67e-a9a7-4805-80d9-c1f59aebf803" providerId="ADAL" clId="{1B587BEE-AFDB-490E-89DD-EB1425B1712C}" dt="2024-11-21T22:35:22.131" v="2" actId="20577"/>
        <pc:sldMkLst>
          <pc:docMk/>
          <pc:sldMk cId="1193283968" sldId="256"/>
        </pc:sldMkLst>
      </pc:sldChg>
      <pc:sldChg chg="delSp modSp mod">
        <pc:chgData name="Miral Vachhani" userId="d2d5b67e-a9a7-4805-80d9-c1f59aebf803" providerId="ADAL" clId="{1B587BEE-AFDB-490E-89DD-EB1425B1712C}" dt="2024-11-21T22:38:40.761" v="37"/>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docChg>
  </pc:docChgLst>
  <pc:docChgLst>
    <pc:chgData name="Miral Vachhani" userId="d2d5b67e-a9a7-4805-80d9-c1f59aebf803" providerId="ADAL" clId="{F579D5DD-2B74-4341-B1BB-8022A68300CC}"/>
    <pc:docChg chg="undo custSel modSld">
      <pc:chgData name="Miral Vachhani" userId="d2d5b67e-a9a7-4805-80d9-c1f59aebf803" providerId="ADAL" clId="{F579D5DD-2B74-4341-B1BB-8022A68300CC}" dt="2024-11-22T00:58:14.797" v="155"/>
      <pc:docMkLst>
        <pc:docMk/>
      </pc:docMkLst>
      <pc:sldChg chg="modSp mod">
        <pc:chgData name="Miral Vachhani" userId="d2d5b67e-a9a7-4805-80d9-c1f59aebf803" providerId="ADAL" clId="{F579D5DD-2B74-4341-B1BB-8022A68300CC}" dt="2024-11-22T00:45:42.247" v="5"/>
        <pc:sldMkLst>
          <pc:docMk/>
          <pc:sldMk cId="1193283968" sldId="256"/>
        </pc:sldMkLst>
      </pc:sldChg>
      <pc:sldChg chg="addSp delSp modSp mod">
        <pc:chgData name="Miral Vachhani" userId="d2d5b67e-a9a7-4805-80d9-c1f59aebf803" providerId="ADAL" clId="{F579D5DD-2B74-4341-B1BB-8022A68300CC}" dt="2024-11-22T00:58:14.797" v="155"/>
        <pc:sldMkLst>
          <pc:docMk/>
          <pc:sldMk cId="695141167" sldId="261"/>
        </pc:sldMkLst>
      </pc:sldChg>
    </pc:docChg>
  </pc:docChgLst>
  <pc:docChgLst>
    <pc:chgData name="Miral Vachhani" userId="d2d5b67e-a9a7-4805-80d9-c1f59aebf803" providerId="ADAL" clId="{2A28F057-F2A9-41A9-A8C4-35AAFB32D06F}"/>
    <pc:docChg chg="undo custSel modSld">
      <pc:chgData name="Miral Vachhani" userId="d2d5b67e-a9a7-4805-80d9-c1f59aebf803" providerId="ADAL" clId="{2A28F057-F2A9-41A9-A8C4-35AAFB32D06F}" dt="2024-11-21T05:16:17.969" v="77"/>
      <pc:docMkLst>
        <pc:docMk/>
      </pc:docMkLst>
    </pc:docChg>
  </pc:docChgLst>
  <pc:docChgLst>
    <pc:chgData name="Tracey Johnson" userId="S::traceyj_inalapc.org.au#ext#@ethicol.onmicrosoft.com::e7955945-38dd-4fa0-930e-e53c504fbbc7" providerId="AD" clId="Web-{F0F0656A-01FB-7918-F58B-715093662689}"/>
    <pc:docChg chg="modSld">
      <pc:chgData name="Tracey Johnson" userId="S::traceyj_inalapc.org.au#ext#@ethicol.onmicrosoft.com::e7955945-38dd-4fa0-930e-e53c504fbbc7" providerId="AD" clId="Web-{F0F0656A-01FB-7918-F58B-715093662689}" dt="2025-05-05T07:38:07.352" v="48" actId="20577"/>
      <pc:docMkLst>
        <pc:docMk/>
      </pc:docMkLst>
      <pc:sldChg chg="modSp">
        <pc:chgData name="Tracey Johnson" userId="S::traceyj_inalapc.org.au#ext#@ethicol.onmicrosoft.com::e7955945-38dd-4fa0-930e-e53c504fbbc7" providerId="AD" clId="Web-{F0F0656A-01FB-7918-F58B-715093662689}" dt="2025-05-05T07:38:07.352" v="48" actId="20577"/>
        <pc:sldMkLst>
          <pc:docMk/>
          <pc:sldMk cId="4192773749" sldId="262"/>
        </pc:sldMkLst>
        <pc:spChg chg="mod">
          <ac:chgData name="Tracey Johnson" userId="S::traceyj_inalapc.org.au#ext#@ethicol.onmicrosoft.com::e7955945-38dd-4fa0-930e-e53c504fbbc7" providerId="AD" clId="Web-{F0F0656A-01FB-7918-F58B-715093662689}" dt="2025-05-05T07:38:07.352" v="48" actId="20577"/>
          <ac:spMkLst>
            <pc:docMk/>
            <pc:sldMk cId="4192773749" sldId="262"/>
            <ac:spMk id="16" creationId="{91C270B7-41A1-DCAF-EDEB-AA647E30838D}"/>
          </ac:spMkLst>
        </pc:spChg>
      </pc:sldChg>
    </pc:docChg>
  </pc:docChgLst>
  <pc:docChgLst>
    <pc:chgData name="Miral Vachhani" userId="d2d5b67e-a9a7-4805-80d9-c1f59aebf803" providerId="ADAL" clId="{DF613BE3-0F83-40C6-8E03-268518E2AF69}"/>
    <pc:docChg chg="custSel modSld">
      <pc:chgData name="Miral Vachhani" userId="d2d5b67e-a9a7-4805-80d9-c1f59aebf803" providerId="ADAL" clId="{DF613BE3-0F83-40C6-8E03-268518E2AF69}" dt="2024-11-22T01:03:28.518" v="29" actId="20577"/>
      <pc:docMkLst>
        <pc:docMk/>
      </pc:docMkLst>
      <pc:sldChg chg="modSp mod">
        <pc:chgData name="Miral Vachhani" userId="d2d5b67e-a9a7-4805-80d9-c1f59aebf803" providerId="ADAL" clId="{DF613BE3-0F83-40C6-8E03-268518E2AF69}" dt="2024-11-22T01:01:54.125" v="1"/>
        <pc:sldMkLst>
          <pc:docMk/>
          <pc:sldMk cId="1193283968" sldId="256"/>
        </pc:sldMkLst>
      </pc:sldChg>
      <pc:sldChg chg="delSp modSp mod">
        <pc:chgData name="Miral Vachhani" userId="d2d5b67e-a9a7-4805-80d9-c1f59aebf803" providerId="ADAL" clId="{DF613BE3-0F83-40C6-8E03-268518E2AF69}" dt="2024-11-22T01:03:28.518" v="29" actId="20577"/>
        <pc:sldMkLst>
          <pc:docMk/>
          <pc:sldMk cId="695141167" sldId="261"/>
        </pc:sldMkLst>
      </pc:sldChg>
    </pc:docChg>
  </pc:docChgLst>
  <pc:docChgLst>
    <pc:chgData name="Miral Vachhani" userId="d2d5b67e-a9a7-4805-80d9-c1f59aebf803" providerId="ADAL" clId="{DD23957A-5F2C-4D98-9DDE-58186F599348}"/>
    <pc:docChg chg="undo custSel modSld">
      <pc:chgData name="Miral Vachhani" userId="d2d5b67e-a9a7-4805-80d9-c1f59aebf803" providerId="ADAL" clId="{DD23957A-5F2C-4D98-9DDE-58186F599348}" dt="2024-11-21T21:17:40.115" v="379" actId="207"/>
      <pc:docMkLst>
        <pc:docMk/>
      </pc:docMkLst>
      <pc:sldChg chg="addSp delSp modSp mod">
        <pc:chgData name="Miral Vachhani" userId="d2d5b67e-a9a7-4805-80d9-c1f59aebf803" providerId="ADAL" clId="{DD23957A-5F2C-4D98-9DDE-58186F599348}" dt="2024-11-21T21:17:40.115" v="379" actId="207"/>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docChg>
  </pc:docChgLst>
  <pc:docChgLst>
    <pc:chgData name="Miral Vachhani" userId="d2d5b67e-a9a7-4805-80d9-c1f59aebf803" providerId="ADAL" clId="{15288CC7-58E6-44D6-98A7-48A7903CA378}"/>
    <pc:docChg chg="undo redo modSld">
      <pc:chgData name="Miral Vachhani" userId="d2d5b67e-a9a7-4805-80d9-c1f59aebf803" providerId="ADAL" clId="{15288CC7-58E6-44D6-98A7-48A7903CA378}" dt="2024-11-21T03:28:53.756" v="73" actId="1076"/>
      <pc:docMkLst>
        <pc:docMk/>
      </pc:docMkLst>
    </pc:docChg>
  </pc:docChgLst>
  <pc:docChgLst>
    <pc:chgData name="Miral Vachhani" userId="d2d5b67e-a9a7-4805-80d9-c1f59aebf803" providerId="ADAL" clId="{901E586C-D0D3-4A8E-BAD6-44B5893E1488}"/>
    <pc:docChg chg="undo custSel delSld modSld">
      <pc:chgData name="Miral Vachhani" userId="d2d5b67e-a9a7-4805-80d9-c1f59aebf803" providerId="ADAL" clId="{901E586C-D0D3-4A8E-BAD6-44B5893E1488}" dt="2024-11-22T00:33:38.925" v="504" actId="14100"/>
      <pc:docMkLst>
        <pc:docMk/>
      </pc:docMkLst>
      <pc:sldChg chg="addSp delSp modSp mod">
        <pc:chgData name="Miral Vachhani" userId="d2d5b67e-a9a7-4805-80d9-c1f59aebf803" providerId="ADAL" clId="{901E586C-D0D3-4A8E-BAD6-44B5893E1488}" dt="2024-11-22T00:33:38.925" v="504" actId="14100"/>
        <pc:sldMkLst>
          <pc:docMk/>
          <pc:sldMk cId="695141167" sldId="261"/>
        </pc:sldMkLst>
      </pc:sldChg>
    </pc:docChg>
  </pc:docChgLst>
  <pc:docChgLst>
    <pc:chgData name="Miral Vachhani" userId="d2d5b67e-a9a7-4805-80d9-c1f59aebf803" providerId="ADAL" clId="{4F046F5A-7186-4BED-88F7-7C1AC1009E01}"/>
    <pc:docChg chg="undo custSel modSld">
      <pc:chgData name="Miral Vachhani" userId="d2d5b67e-a9a7-4805-80d9-c1f59aebf803" providerId="ADAL" clId="{4F046F5A-7186-4BED-88F7-7C1AC1009E01}" dt="2024-11-21T05:08:09.104" v="110" actId="20577"/>
      <pc:docMkLst>
        <pc:docMk/>
      </pc:docMkLst>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17209-5A70-8C6A-3D46-813A2F65C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EA7AD-8044-75B5-E0D4-E93BE84C120E}"/>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EEABE973-F829-23E3-4106-C38407E8ACFA}"/>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35E664E-6D39-0568-252F-5DCF3368FA3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7491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89158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4472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62776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00126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39828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3898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295373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43953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87983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25735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665756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24965229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4174956760"/>
              </p:ext>
            </p:extLst>
          </p:nvPr>
        </p:nvGraphicFramePr>
        <p:xfrm>
          <a:off x="1851412" y="3933461"/>
          <a:ext cx="8897166" cy="2116527"/>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4219">
                <a:tc>
                  <a:txBody>
                    <a:bodyPr/>
                    <a:lstStyle/>
                    <a:p>
                      <a:r>
                        <a:rPr lang="en-GB" sz="1500" b="1" kern="1200">
                          <a:solidFill>
                            <a:srgbClr val="007815"/>
                          </a:solidFill>
                          <a:latin typeface="Montserrat" panose="00000500000000000000" pitchFamily="2" charset="0"/>
                          <a:ea typeface="+mn-ea"/>
                          <a:cs typeface="+mn-cs"/>
                        </a:rPr>
                        <a:t>TOOL NAME:</a:t>
                      </a:r>
                    </a:p>
                    <a:p>
                      <a:r>
                        <a:rPr lang="en-GB" sz="1500" b="0" kern="1200">
                          <a:solidFill>
                            <a:srgbClr val="007815"/>
                          </a:solidFill>
                          <a:latin typeface="Montserrat" panose="00000500000000000000" pitchFamily="2" charset="0"/>
                          <a:ea typeface="+mn-ea"/>
                          <a:cs typeface="+mn-cs"/>
                        </a:rPr>
                        <a:t>(ID# 4D1201)</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a:ln>
                            <a:noFill/>
                          </a:ln>
                          <a:solidFill>
                            <a:srgbClr val="FFFFFF"/>
                          </a:solidFill>
                          <a:effectLst/>
                          <a:uLnTx/>
                          <a:uFillTx/>
                          <a:latin typeface="Montserrat Light" panose="00000400000000000000" pitchFamily="2" charset="0"/>
                          <a:ea typeface="+mn-ea"/>
                          <a:cs typeface="+mn-cs"/>
                        </a:rPr>
                        <a:t>Participant Evaluation </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2B8E3D"/>
                    </a:solidFill>
                  </a:tcPr>
                </a:tc>
                <a:extLst>
                  <a:ext uri="{0D108BD9-81ED-4DB2-BD59-A6C34878D82A}">
                    <a16:rowId xmlns:a16="http://schemas.microsoft.com/office/drawing/2014/main" val="428026795"/>
                  </a:ext>
                </a:extLst>
              </a:tr>
              <a:tr h="922466">
                <a:tc>
                  <a:txBody>
                    <a:bodyPr/>
                    <a:lstStyle/>
                    <a:p>
                      <a:r>
                        <a:rPr lang="en-US" sz="1500" b="1" kern="120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a:ln>
                            <a:noFill/>
                          </a:ln>
                          <a:solidFill>
                            <a:prstClr val="black"/>
                          </a:solidFill>
                          <a:effectLst/>
                          <a:uLnTx/>
                          <a:uFillTx/>
                          <a:latin typeface="Montserrat Light"/>
                          <a:ea typeface="+mn-ea"/>
                          <a:cs typeface="+mn-cs"/>
                        </a:rPr>
                        <a:t>An evaluation should be undertaken at the end of the co-design process to help inform lessons learnt and </a:t>
                      </a:r>
                      <a:r>
                        <a:rPr lang="en-GB" sz="1200" b="0" i="0" u="none" strike="noStrike" kern="1200" cap="none" spc="0" normalizeH="0" baseline="0" noProof="0">
                          <a:ln>
                            <a:noFill/>
                          </a:ln>
                          <a:solidFill>
                            <a:prstClr val="black"/>
                          </a:solidFill>
                          <a:effectLst/>
                          <a:uLnTx/>
                          <a:uFillTx/>
                          <a:latin typeface="Montserrat Light"/>
                          <a:ea typeface="+mn-ea"/>
                          <a:cs typeface="+mn-cs"/>
                        </a:rPr>
                        <a:t>enable </a:t>
                      </a:r>
                      <a:r>
                        <a:rPr kumimoji="0" lang="en-GB" sz="1200" b="0" i="0" u="none" strike="noStrike" kern="1200" cap="none" spc="0" normalizeH="0" baseline="0" noProof="0">
                          <a:ln>
                            <a:noFill/>
                          </a:ln>
                          <a:solidFill>
                            <a:prstClr val="black"/>
                          </a:solidFill>
                          <a:effectLst/>
                          <a:uLnTx/>
                          <a:uFillTx/>
                          <a:latin typeface="Montserrat Light"/>
                          <a:ea typeface="+mn-ea"/>
                          <a:cs typeface="+mn-cs"/>
                        </a:rPr>
                        <a:t>facilitator development</a:t>
                      </a:r>
                      <a:r>
                        <a:rPr lang="en-GB" sz="1200" b="0" i="0" u="none" strike="noStrike" kern="1200" cap="none" spc="0" normalizeH="0" baseline="0" noProof="0">
                          <a:ln>
                            <a:noFill/>
                          </a:ln>
                          <a:solidFill>
                            <a:prstClr val="black"/>
                          </a:solidFill>
                          <a:effectLst/>
                          <a:uLnTx/>
                          <a:uFillTx/>
                          <a:latin typeface="Montserrat Light"/>
                          <a:ea typeface="+mn-ea"/>
                          <a:cs typeface="+mn-cs"/>
                        </a:rPr>
                        <a:t>.</a:t>
                      </a:r>
                      <a:r>
                        <a:rPr kumimoji="0" lang="en-GB" sz="1200" b="0" i="0" u="none" strike="noStrike" kern="1200" cap="none" spc="0" normalizeH="0" baseline="0" noProof="0">
                          <a:ln>
                            <a:noFill/>
                          </a:ln>
                          <a:solidFill>
                            <a:prstClr val="black"/>
                          </a:solidFill>
                          <a:effectLst/>
                          <a:uLnTx/>
                          <a:uFillTx/>
                          <a:latin typeface="Montserrat Light"/>
                          <a:ea typeface="+mn-ea"/>
                          <a:cs typeface="+mn-cs"/>
                        </a:rPr>
                        <a:t> </a:t>
                      </a:r>
                    </a:p>
                    <a:p>
                      <a:pPr marL="0" marR="0" lvl="0" indent="0" algn="l" defTabSz="1219777"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Montserrat Light" panose="00000400000000000000" pitchFamily="2" charset="0"/>
                        <a:ea typeface="+mn-ea"/>
                        <a:cs typeface="+mn-cs"/>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749798979"/>
              </p:ext>
            </p:extLst>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a:solidFill>
                            <a:srgbClr val="FFFFFF"/>
                          </a:solidFill>
                          <a:latin typeface="Montserrat" panose="00000500000000000000" pitchFamily="2" charset="0"/>
                        </a:rPr>
                        <a:t>12 – EVALUATION</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2B8E3D"/>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216095884"/>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a:solidFill>
                            <a:srgbClr val="007815"/>
                          </a:solidFill>
                        </a:rPr>
                        <a:t>Authorised Use ONLY. Requires a current paid up membership to </a:t>
                      </a:r>
                      <a:r>
                        <a:rPr lang="en-GB" sz="1200" i="1">
                          <a:hlinkClick r:id="rId7"/>
                        </a:rPr>
                        <a:t>www.codesign4all.com</a:t>
                      </a:r>
                      <a:endParaRPr lang="en-GB" sz="1200" i="1"/>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a:solidFill>
                            <a:srgbClr val="007815"/>
                          </a:solidFill>
                        </a:rPr>
                        <a:t>Tool ID 4D1201 – Participant Evaluation</a:t>
                      </a:r>
                      <a:endParaRPr lang="en-GB" sz="1200" i="1">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A79EBEC2-65EA-3344-D99E-BC50000DF19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B085BF4-F6BF-956E-A44E-BD7FF9CD3058}"/>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7B085BF4-F6BF-956E-A44E-BD7FF9CD3058}"/>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761B4B48-6576-58A1-7698-B24D9F9DE99E}"/>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a:ln>
                  <a:noFill/>
                </a:ln>
                <a:solidFill>
                  <a:srgbClr val="00781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41741272-C406-86F4-FD78-03779D46FCD8}"/>
              </a:ext>
            </a:extLst>
          </p:cNvPr>
          <p:cNvPicPr>
            <a:picLocks noChangeAspect="1"/>
          </p:cNvPicPr>
          <p:nvPr/>
        </p:nvPicPr>
        <p:blipFill>
          <a:blip r:embed="rId6"/>
          <a:stretch>
            <a:fillRect/>
          </a:stretch>
        </p:blipFill>
        <p:spPr>
          <a:xfrm>
            <a:off x="808241" y="933041"/>
            <a:ext cx="3509873" cy="529999"/>
          </a:xfrm>
          <a:prstGeom prst="rect">
            <a:avLst/>
          </a:prstGeom>
        </p:spPr>
      </p:pic>
      <p:cxnSp>
        <p:nvCxnSpPr>
          <p:cNvPr id="14" name="Straight Connector 13">
            <a:extLst>
              <a:ext uri="{FF2B5EF4-FFF2-40B4-BE49-F238E27FC236}">
                <a16:creationId xmlns:a16="http://schemas.microsoft.com/office/drawing/2014/main" id="{61762E85-8487-3453-91CB-36D5C231524E}"/>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2981E4D5-FDB8-CF5D-AAC4-0837EC694FAD}"/>
              </a:ext>
            </a:extLst>
          </p:cNvPr>
          <p:cNvGraphicFramePr>
            <a:graphicFrameLocks noGrp="1"/>
          </p:cNvGraphicFramePr>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a:solidFill>
                            <a:srgbClr val="007815"/>
                          </a:solidFill>
                        </a:rPr>
                        <a:t>Authorised Use ONLY. Requires a current paid up membership to </a:t>
                      </a:r>
                      <a:r>
                        <a:rPr lang="en-GB" sz="1200" i="1">
                          <a:hlinkClick r:id="rId7"/>
                        </a:rPr>
                        <a:t>www.codesign4all.com</a:t>
                      </a:r>
                      <a:endParaRPr lang="en-GB" sz="1200" i="1"/>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a:solidFill>
                            <a:srgbClr val="007815"/>
                          </a:solidFill>
                        </a:rPr>
                        <a:t>Tool ID 4D1201 – Participant Evaluation</a:t>
                      </a:r>
                      <a:endParaRPr lang="en-GB" sz="1200" i="1">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A78ECD4-54AB-FC3C-250A-019A88FE8E29}"/>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A51EE9F8-52C7-6383-400F-9B3BD9A68991}"/>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27D41275-4D03-95D7-4182-9D3E40FBE4D1}"/>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8BEFE8CD-538E-7AD0-EC09-888E8E0E58F8}"/>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41953F5E-0B13-10EF-1B47-644F3422726D}"/>
              </a:ext>
            </a:extLst>
          </p:cNvPr>
          <p:cNvSpPr/>
          <p:nvPr/>
        </p:nvSpPr>
        <p:spPr>
          <a:xfrm>
            <a:off x="0" y="1728829"/>
            <a:ext cx="12599988" cy="523221"/>
          </a:xfrm>
          <a:prstGeom prst="rect">
            <a:avLst/>
          </a:prstGeom>
          <a:solidFill>
            <a:srgbClr val="2B8E3D"/>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92D27701-D379-F88B-6AA3-2FD9CF0A2339}"/>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a:solidFill>
                  <a:prstClr val="white"/>
                </a:solidFill>
                <a:latin typeface="Montserrat Light" panose="00000400000000000000" pitchFamily="2" charset="0"/>
              </a:rPr>
              <a:t>Participant evaluation </a:t>
            </a:r>
          </a:p>
        </p:txBody>
      </p:sp>
      <p:sp>
        <p:nvSpPr>
          <p:cNvPr id="16" name="TextBox 15">
            <a:extLst>
              <a:ext uri="{FF2B5EF4-FFF2-40B4-BE49-F238E27FC236}">
                <a16:creationId xmlns:a16="http://schemas.microsoft.com/office/drawing/2014/main" id="{91C270B7-41A1-DCAF-EDEB-AA647E30838D}"/>
              </a:ext>
            </a:extLst>
          </p:cNvPr>
          <p:cNvSpPr txBox="1"/>
          <p:nvPr/>
        </p:nvSpPr>
        <p:spPr>
          <a:xfrm>
            <a:off x="462156" y="2505641"/>
            <a:ext cx="11720478" cy="4401205"/>
          </a:xfrm>
          <a:prstGeom prst="rect">
            <a:avLst/>
          </a:prstGeom>
          <a:noFill/>
        </p:spPr>
        <p:txBody>
          <a:bodyPr wrap="square" lIns="91440" tIns="45720" rIns="91440" bIns="45720" anchor="t">
            <a:spAutoFit/>
          </a:bodyPr>
          <a:lstStyle/>
          <a:p>
            <a:pPr defTabSz="1180239">
              <a:defRPr/>
            </a:pPr>
            <a:r>
              <a:rPr lang="en-US" sz="1000">
                <a:solidFill>
                  <a:prstClr val="black"/>
                </a:solidFill>
                <a:latin typeface="Montserrat Light" panose="00000400000000000000" pitchFamily="2" charset="0"/>
              </a:rPr>
              <a:t>At the end of the co-design process an evaluation should be undertaken with participants to explore the following:</a:t>
            </a:r>
          </a:p>
          <a:p>
            <a:pPr defTabSz="1180239">
              <a:defRPr/>
            </a:pPr>
            <a:endParaRPr lang="en-US" sz="1000">
              <a:solidFill>
                <a:prstClr val="black"/>
              </a:solidFill>
              <a:latin typeface="Montserrat Light" panose="00000400000000000000" pitchFamily="2" charset="0"/>
            </a:endParaRPr>
          </a:p>
          <a:p>
            <a:pPr defTabSz="1180239">
              <a:defRPr/>
            </a:pPr>
            <a:r>
              <a:rPr lang="en-US" sz="1400" b="1">
                <a:solidFill>
                  <a:srgbClr val="257B34"/>
                </a:solidFill>
                <a:latin typeface="Montserrat Light" panose="00000400000000000000" pitchFamily="2" charset="0"/>
              </a:rPr>
              <a:t>Process:</a:t>
            </a:r>
          </a:p>
          <a:p>
            <a:pPr defTabSz="1180239">
              <a:defRPr/>
            </a:pPr>
            <a:endParaRPr lang="en-US" sz="1400" b="1">
              <a:solidFill>
                <a:srgbClr val="736423"/>
              </a:solidFill>
              <a:latin typeface="Montserrat Light" panose="00000400000000000000" pitchFamily="2" charset="0"/>
            </a:endParaRPr>
          </a:p>
          <a:p>
            <a:pPr marL="171450" indent="-171450" defTabSz="1180239">
              <a:buFont typeface="Arial" panose="020B0604020202020204" pitchFamily="34" charset="0"/>
              <a:buChar char="•"/>
              <a:defRPr/>
            </a:pPr>
            <a:r>
              <a:rPr lang="en-US" sz="1000">
                <a:solidFill>
                  <a:prstClr val="black"/>
                </a:solidFill>
                <a:latin typeface="Montserrat Light" panose="00000400000000000000" pitchFamily="2" charset="0"/>
              </a:rPr>
              <a:t>Do you feel like you were heard today?</a:t>
            </a:r>
          </a:p>
          <a:p>
            <a:pPr marL="171450" indent="-171450" defTabSz="1180239">
              <a:buFont typeface="Arial" panose="020B0604020202020204" pitchFamily="34" charset="0"/>
              <a:buChar char="•"/>
              <a:defRPr/>
            </a:pPr>
            <a:r>
              <a:rPr lang="en-US" sz="1000">
                <a:solidFill>
                  <a:prstClr val="black"/>
                </a:solidFill>
                <a:latin typeface="Montserrat Light" panose="00000400000000000000" pitchFamily="2" charset="0"/>
              </a:rPr>
              <a:t>Do you think what you shared will influence the future of the [product, services, system]?</a:t>
            </a:r>
          </a:p>
          <a:p>
            <a:pPr marL="171450" indent="-171450" defTabSz="1180239">
              <a:buFont typeface="Arial" panose="020B0604020202020204" pitchFamily="34" charset="0"/>
              <a:buChar char="•"/>
              <a:defRPr/>
            </a:pPr>
            <a:r>
              <a:rPr lang="en-US" sz="1000">
                <a:solidFill>
                  <a:prstClr val="black"/>
                </a:solidFill>
                <a:latin typeface="Montserrat Light" panose="00000400000000000000" pitchFamily="2" charset="0"/>
              </a:rPr>
              <a:t>Did you get anything out of being involved so far?</a:t>
            </a:r>
          </a:p>
          <a:p>
            <a:pPr marL="171450" indent="-171450" defTabSz="1180239">
              <a:buFont typeface="Arial" panose="020B0604020202020204" pitchFamily="34" charset="0"/>
              <a:buChar char="•"/>
              <a:defRPr/>
            </a:pPr>
            <a:r>
              <a:rPr lang="en-US" sz="1000">
                <a:solidFill>
                  <a:prstClr val="black"/>
                </a:solidFill>
                <a:latin typeface="Montserrat Light"/>
              </a:rPr>
              <a:t>Would you recommend the process to a friend or colleague?</a:t>
            </a:r>
          </a:p>
          <a:p>
            <a:pPr marL="171450" indent="-171450" defTabSz="1180239">
              <a:buFont typeface="Arial" panose="020B0604020202020204" pitchFamily="34" charset="0"/>
              <a:buChar char="•"/>
              <a:defRPr/>
            </a:pPr>
            <a:r>
              <a:rPr lang="en-US" sz="1000">
                <a:solidFill>
                  <a:prstClr val="black"/>
                </a:solidFill>
                <a:latin typeface="Montserrat Light" panose="00000400000000000000" pitchFamily="2" charset="0"/>
              </a:rPr>
              <a:t>Do you think it was a true co-design process?</a:t>
            </a:r>
          </a:p>
          <a:p>
            <a:pPr defTabSz="1180239">
              <a:defRPr/>
            </a:pPr>
            <a:endParaRPr lang="en-US" sz="1000">
              <a:solidFill>
                <a:prstClr val="black"/>
              </a:solidFill>
              <a:latin typeface="Montserrat Light" panose="00000400000000000000" pitchFamily="2" charset="0"/>
            </a:endParaRPr>
          </a:p>
          <a:p>
            <a:pPr defTabSz="1180239">
              <a:defRPr/>
            </a:pPr>
            <a:r>
              <a:rPr lang="en-US" sz="1400" b="1">
                <a:solidFill>
                  <a:srgbClr val="257B34"/>
                </a:solidFill>
                <a:latin typeface="Montserrat Light" panose="00000400000000000000" pitchFamily="2" charset="0"/>
              </a:rPr>
              <a:t>Facilitators:</a:t>
            </a:r>
          </a:p>
          <a:p>
            <a:pPr defTabSz="1180239">
              <a:defRPr/>
            </a:pPr>
            <a:endParaRPr lang="en-US" sz="1400" b="1">
              <a:solidFill>
                <a:srgbClr val="736423"/>
              </a:solidFill>
              <a:latin typeface="Montserrat Light" panose="00000400000000000000" pitchFamily="2" charset="0"/>
            </a:endParaRPr>
          </a:p>
          <a:p>
            <a:pPr marL="171450" indent="-171450" defTabSz="1180239">
              <a:buFont typeface="Arial" panose="020B0604020202020204" pitchFamily="34" charset="0"/>
              <a:buChar char="•"/>
              <a:defRPr/>
            </a:pPr>
            <a:r>
              <a:rPr lang="en-US" sz="1000">
                <a:solidFill>
                  <a:prstClr val="black"/>
                </a:solidFill>
                <a:latin typeface="Montserrat Light" panose="00000400000000000000" pitchFamily="2" charset="0"/>
              </a:rPr>
              <a:t>How did the facilitators make you feel?</a:t>
            </a:r>
          </a:p>
          <a:p>
            <a:pPr marL="171450" indent="-171450" defTabSz="1180239">
              <a:buFont typeface="Arial" panose="020B0604020202020204" pitchFamily="34" charset="0"/>
              <a:buChar char="•"/>
              <a:defRPr/>
            </a:pPr>
            <a:r>
              <a:rPr lang="en-US" sz="1000">
                <a:solidFill>
                  <a:prstClr val="black"/>
                </a:solidFill>
                <a:latin typeface="Montserrat Light" panose="00000400000000000000" pitchFamily="2" charset="0"/>
              </a:rPr>
              <a:t>Did the facilitator create a supportive and safe environment?</a:t>
            </a:r>
          </a:p>
          <a:p>
            <a:pPr marL="171450" indent="-171450" defTabSz="1180239">
              <a:buFont typeface="Arial" panose="020B0604020202020204" pitchFamily="34" charset="0"/>
              <a:buChar char="•"/>
              <a:defRPr/>
            </a:pPr>
            <a:r>
              <a:rPr lang="en-US" sz="1000">
                <a:solidFill>
                  <a:prstClr val="black"/>
                </a:solidFill>
                <a:latin typeface="Montserrat Light" panose="00000400000000000000" pitchFamily="2" charset="0"/>
              </a:rPr>
              <a:t>Did the facilitator create an inclusive environment?</a:t>
            </a:r>
          </a:p>
          <a:p>
            <a:pPr marL="171450" indent="-171450" defTabSz="1180239">
              <a:buFont typeface="Arial" panose="020B0604020202020204" pitchFamily="34" charset="0"/>
              <a:buChar char="•"/>
              <a:defRPr/>
            </a:pPr>
            <a:r>
              <a:rPr lang="en-US" sz="1000">
                <a:solidFill>
                  <a:prstClr val="black"/>
                </a:solidFill>
                <a:latin typeface="Montserrat Light"/>
              </a:rPr>
              <a:t>How useful was the pre-meeting contact/information?</a:t>
            </a:r>
          </a:p>
          <a:p>
            <a:pPr marL="171450" indent="-171450" defTabSz="1180239">
              <a:buFont typeface="Arial" panose="020B0604020202020204" pitchFamily="34" charset="0"/>
              <a:buChar char="•"/>
              <a:defRPr/>
            </a:pPr>
            <a:r>
              <a:rPr lang="en-US" sz="1000">
                <a:solidFill>
                  <a:prstClr val="black"/>
                </a:solidFill>
                <a:latin typeface="Montserrat Light"/>
              </a:rPr>
              <a:t>Was time well used?</a:t>
            </a:r>
          </a:p>
          <a:p>
            <a:pPr marL="171450" indent="-171450" defTabSz="1180239">
              <a:buFont typeface="Arial" panose="020B0604020202020204" pitchFamily="34" charset="0"/>
              <a:buChar char="•"/>
              <a:defRPr/>
            </a:pPr>
            <a:r>
              <a:rPr lang="en-US" sz="1000">
                <a:solidFill>
                  <a:prstClr val="black"/>
                </a:solidFill>
                <a:latin typeface="Montserrat Light"/>
              </a:rPr>
              <a:t>Where could more time have been spent?</a:t>
            </a:r>
          </a:p>
          <a:p>
            <a:pPr marL="171450" indent="-171450" defTabSz="1180239">
              <a:buFont typeface="Arial" panose="020B0604020202020204" pitchFamily="34" charset="0"/>
              <a:buChar char="•"/>
              <a:defRPr/>
            </a:pPr>
            <a:r>
              <a:rPr lang="en-US" sz="1000">
                <a:solidFill>
                  <a:prstClr val="black"/>
                </a:solidFill>
                <a:latin typeface="Montserrat Light"/>
              </a:rPr>
              <a:t>What should be avoided next time?</a:t>
            </a:r>
          </a:p>
          <a:p>
            <a:pPr marL="171450" indent="-171450" defTabSz="1180239">
              <a:buFont typeface="Arial" panose="020B0604020202020204" pitchFamily="34" charset="0"/>
              <a:buChar char="•"/>
              <a:defRPr/>
            </a:pPr>
            <a:endParaRPr lang="en-US" sz="1000">
              <a:solidFill>
                <a:prstClr val="black"/>
              </a:solidFill>
              <a:latin typeface="Montserrat Light"/>
            </a:endParaRPr>
          </a:p>
          <a:p>
            <a:pPr defTabSz="1180239">
              <a:defRPr/>
            </a:pPr>
            <a:r>
              <a:rPr lang="en-US" sz="1400" b="1">
                <a:solidFill>
                  <a:srgbClr val="257B34"/>
                </a:solidFill>
                <a:latin typeface="Montserrat Light"/>
              </a:rPr>
              <a:t>Venue:</a:t>
            </a:r>
          </a:p>
          <a:p>
            <a:pPr marL="171450" indent="-171450" defTabSz="1180239">
              <a:buFont typeface="Arial"/>
              <a:buChar char="•"/>
              <a:defRPr/>
            </a:pPr>
            <a:r>
              <a:rPr lang="en-US" sz="1000" dirty="0">
                <a:solidFill>
                  <a:srgbClr val="1F1E1E"/>
                </a:solidFill>
                <a:latin typeface="Montserrat Light"/>
              </a:rPr>
              <a:t>How appropriate was the venue?</a:t>
            </a:r>
          </a:p>
          <a:p>
            <a:pPr marL="171450" indent="-171450" defTabSz="1180239">
              <a:buFont typeface="Arial"/>
              <a:buChar char="•"/>
              <a:defRPr/>
            </a:pPr>
            <a:r>
              <a:rPr lang="en-US" sz="1000" dirty="0">
                <a:solidFill>
                  <a:srgbClr val="1F1E1E"/>
                </a:solidFill>
                <a:latin typeface="Montserrat Light"/>
              </a:rPr>
              <a:t>How useful was the room setup?</a:t>
            </a:r>
          </a:p>
          <a:p>
            <a:pPr marL="171450" indent="-171450" defTabSz="1180239">
              <a:buFont typeface="Arial"/>
              <a:buChar char="•"/>
              <a:defRPr/>
            </a:pPr>
            <a:r>
              <a:rPr lang="en-US" sz="1000" dirty="0">
                <a:solidFill>
                  <a:srgbClr val="1F1E1E"/>
                </a:solidFill>
                <a:latin typeface="Montserrat Light"/>
              </a:rPr>
              <a:t>How good was the catering?</a:t>
            </a:r>
          </a:p>
          <a:p>
            <a:pPr marL="171450" indent="-171450" defTabSz="1180239">
              <a:buFont typeface="Arial"/>
              <a:buChar char="•"/>
              <a:defRPr/>
            </a:pPr>
            <a:endParaRPr lang="en-US" sz="1000" dirty="0">
              <a:solidFill>
                <a:srgbClr val="706D6D"/>
              </a:solidFill>
              <a:latin typeface="Montserrat Light"/>
            </a:endParaRPr>
          </a:p>
          <a:p>
            <a:pPr defTabSz="1180239">
              <a:defRPr/>
            </a:pPr>
            <a:endParaRPr lang="en-US" sz="1000">
              <a:solidFill>
                <a:prstClr val="black"/>
              </a:solidFill>
              <a:latin typeface="Montserrat Light"/>
            </a:endParaRPr>
          </a:p>
        </p:txBody>
      </p:sp>
    </p:spTree>
    <p:extLst>
      <p:ext uri="{BB962C8B-B14F-4D97-AF65-F5344CB8AC3E}">
        <p14:creationId xmlns:p14="http://schemas.microsoft.com/office/powerpoint/2010/main" val="41927737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3A96B2-CD81-4332-9ED1-591449DFD842}">
  <ds:schemaRefs>
    <ds:schemaRef ds:uri="37949414-87cc-4b5c-94ba-0066ba653d95"/>
    <ds:schemaRef ds:uri="3b86de50-e94e-4e35-ab30-83628ca558a0"/>
    <ds:schemaRef ds:uri="41b8be0b-f50d-4aa7-86f0-45b40eee9fc5"/>
    <ds:schemaRef ds:uri="4fa68556-e527-41a8-8fe0-ca53270d68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AABAADB-CFA4-4A66-8E43-54EF98726EFD}"/>
</file>

<file path=customXml/itemProps3.xml><?xml version="1.0" encoding="utf-8"?>
<ds:datastoreItem xmlns:ds="http://schemas.openxmlformats.org/officeDocument/2006/customXml" ds:itemID="{4FCBA61F-F064-470B-A30C-BB5167BDDA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2</Slides>
  <Notes>2</Notes>
  <HiddenSlides>0</HiddenSlide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revision>14</cp:revision>
  <dcterms:created xsi:type="dcterms:W3CDTF">2024-10-22T06:55:56Z</dcterms:created>
  <dcterms:modified xsi:type="dcterms:W3CDTF">2025-05-05T07:38:08Z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