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7"/>
  </p:notesMasterIdLst>
  <p:sldIdLst>
    <p:sldId id="258" r:id="rId5"/>
    <p:sldId id="262" r:id="rId6"/>
  </p:sldIdLst>
  <p:sldSz cx="12599988" cy="899953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FBF4"/>
    <a:srgbClr val="C8EECE"/>
    <a:srgbClr val="32A445"/>
    <a:srgbClr val="257B34"/>
    <a:srgbClr val="007815"/>
    <a:srgbClr val="2B8E3D"/>
    <a:srgbClr val="736423"/>
    <a:srgbClr val="EBE3BF"/>
    <a:srgbClr val="F2EDD6"/>
    <a:srgbClr val="F8F5E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5672ACD-8ACE-4DFC-8ABB-5F426FBCAD0C}" v="28" dt="2025-05-15T07:11:20.76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35" autoAdjust="0"/>
    <p:restoredTop sz="94660"/>
  </p:normalViewPr>
  <p:slideViewPr>
    <p:cSldViewPr snapToGrid="0">
      <p:cViewPr>
        <p:scale>
          <a:sx n="75" d="100"/>
          <a:sy n="75" d="100"/>
        </p:scale>
        <p:origin x="1722" y="13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ral Vachhani" userId="d2d5b67e-a9a7-4805-80d9-c1f59aebf803" providerId="ADAL" clId="{586C4649-B726-404A-AFD5-2D6BC3127F3A}"/>
    <pc:docChg chg="undo custSel delSld modSld">
      <pc:chgData name="Miral Vachhani" userId="d2d5b67e-a9a7-4805-80d9-c1f59aebf803" providerId="ADAL" clId="{586C4649-B726-404A-AFD5-2D6BC3127F3A}" dt="2024-11-19T22:53:40.580" v="113" actId="20577"/>
      <pc:docMkLst>
        <pc:docMk/>
      </pc:docMkLst>
      <pc:sldChg chg="del">
        <pc:chgData name="Miral Vachhani" userId="d2d5b67e-a9a7-4805-80d9-c1f59aebf803" providerId="ADAL" clId="{586C4649-B726-404A-AFD5-2D6BC3127F3A}" dt="2024-11-19T22:40:17.649" v="0" actId="2696"/>
        <pc:sldMkLst>
          <pc:docMk/>
          <pc:sldMk cId="2002191781" sldId="257"/>
        </pc:sldMkLst>
      </pc:sldChg>
      <pc:sldChg chg="del">
        <pc:chgData name="Miral Vachhani" userId="d2d5b67e-a9a7-4805-80d9-c1f59aebf803" providerId="ADAL" clId="{586C4649-B726-404A-AFD5-2D6BC3127F3A}" dt="2024-11-19T22:40:17.649" v="0" actId="2696"/>
        <pc:sldMkLst>
          <pc:docMk/>
          <pc:sldMk cId="3102877345" sldId="258"/>
        </pc:sldMkLst>
      </pc:sldChg>
    </pc:docChg>
  </pc:docChgLst>
  <pc:docChgLst>
    <pc:chgData name="Miral Vachhani" userId="d2d5b67e-a9a7-4805-80d9-c1f59aebf803" providerId="ADAL" clId="{15288CC7-58E6-44D6-98A7-48A7903CA378}"/>
    <pc:docChg chg="undo redo modSld">
      <pc:chgData name="Miral Vachhani" userId="d2d5b67e-a9a7-4805-80d9-c1f59aebf803" providerId="ADAL" clId="{15288CC7-58E6-44D6-98A7-48A7903CA378}" dt="2024-11-21T03:28:53.756" v="73" actId="1076"/>
      <pc:docMkLst>
        <pc:docMk/>
      </pc:docMkLst>
    </pc:docChg>
  </pc:docChgLst>
  <pc:docChgLst>
    <pc:chgData name="Miral Vachhani" userId="S::miral.vachhani@ethicol.com.au::d2d5b67e-a9a7-4805-80d9-c1f59aebf803" providerId="AD" clId="Web-{80FB58FA-128A-8A44-7E1C-575BB24EDCDA}"/>
    <pc:docChg chg="modSld">
      <pc:chgData name="Miral Vachhani" userId="S::miral.vachhani@ethicol.com.au::d2d5b67e-a9a7-4805-80d9-c1f59aebf803" providerId="AD" clId="Web-{80FB58FA-128A-8A44-7E1C-575BB24EDCDA}" dt="2024-11-19T23:12:54.909" v="3" actId="20577"/>
      <pc:docMkLst>
        <pc:docMk/>
      </pc:docMkLst>
    </pc:docChg>
  </pc:docChgLst>
  <pc:docChgLst>
    <pc:chgData name="Miral Vachhani" userId="d2d5b67e-a9a7-4805-80d9-c1f59aebf803" providerId="ADAL" clId="{CB1E2403-63E9-4E44-A03F-80FE3E58E087}"/>
    <pc:docChg chg="undo custSel modSld">
      <pc:chgData name="Miral Vachhani" userId="d2d5b67e-a9a7-4805-80d9-c1f59aebf803" providerId="ADAL" clId="{CB1E2403-63E9-4E44-A03F-80FE3E58E087}" dt="2024-11-21T05:39:29.435" v="46" actId="33524"/>
      <pc:docMkLst>
        <pc:docMk/>
      </pc:docMkLst>
    </pc:docChg>
  </pc:docChgLst>
  <pc:docChgLst>
    <pc:chgData name="Miral Vachhani" userId="d2d5b67e-a9a7-4805-80d9-c1f59aebf803" providerId="ADAL" clId="{4F046F5A-7186-4BED-88F7-7C1AC1009E01}"/>
    <pc:docChg chg="undo custSel modSld">
      <pc:chgData name="Miral Vachhani" userId="d2d5b67e-a9a7-4805-80d9-c1f59aebf803" providerId="ADAL" clId="{4F046F5A-7186-4BED-88F7-7C1AC1009E01}" dt="2024-11-21T05:08:09.104" v="110" actId="20577"/>
      <pc:docMkLst>
        <pc:docMk/>
      </pc:docMkLst>
    </pc:docChg>
  </pc:docChgLst>
  <pc:docChgLst>
    <pc:chgData name="Miral Vachhani" userId="d2d5b67e-a9a7-4805-80d9-c1f59aebf803" providerId="ADAL" clId="{2A28F057-F2A9-41A9-A8C4-35AAFB32D06F}"/>
    <pc:docChg chg="undo custSel modSld">
      <pc:chgData name="Miral Vachhani" userId="d2d5b67e-a9a7-4805-80d9-c1f59aebf803" providerId="ADAL" clId="{2A28F057-F2A9-41A9-A8C4-35AAFB32D06F}" dt="2024-11-21T05:16:17.969" v="77"/>
      <pc:docMkLst>
        <pc:docMk/>
      </pc:docMkLst>
    </pc:docChg>
  </pc:docChgLst>
  <pc:docChgLst>
    <pc:chgData name="Tracey Johnson" userId="S::traceyj_inalapc.org.au#ext#@ethicol.onmicrosoft.com::e7955945-38dd-4fa0-930e-e53c504fbbc7" providerId="AD" clId="Web-{9B82DB8D-8D3F-EFBB-3614-1C5CBDD63028}"/>
    <pc:docChg chg="modSld">
      <pc:chgData name="Tracey Johnson" userId="S::traceyj_inalapc.org.au#ext#@ethicol.onmicrosoft.com::e7955945-38dd-4fa0-930e-e53c504fbbc7" providerId="AD" clId="Web-{9B82DB8D-8D3F-EFBB-3614-1C5CBDD63028}" dt="2025-04-14T08:57:13.685" v="132"/>
      <pc:docMkLst>
        <pc:docMk/>
      </pc:docMkLst>
      <pc:sldChg chg="modSp">
        <pc:chgData name="Tracey Johnson" userId="S::traceyj_inalapc.org.au#ext#@ethicol.onmicrosoft.com::e7955945-38dd-4fa0-930e-e53c504fbbc7" providerId="AD" clId="Web-{9B82DB8D-8D3F-EFBB-3614-1C5CBDD63028}" dt="2025-04-14T08:57:13.685" v="132"/>
        <pc:sldMkLst>
          <pc:docMk/>
          <pc:sldMk cId="4010778841" sldId="258"/>
        </pc:sldMkLst>
        <pc:graphicFrameChg chg="mod modGraphic">
          <ac:chgData name="Tracey Johnson" userId="S::traceyj_inalapc.org.au#ext#@ethicol.onmicrosoft.com::e7955945-38dd-4fa0-930e-e53c504fbbc7" providerId="AD" clId="Web-{9B82DB8D-8D3F-EFBB-3614-1C5CBDD63028}" dt="2025-04-14T08:57:13.685" v="132"/>
          <ac:graphicFrameMkLst>
            <pc:docMk/>
            <pc:sldMk cId="4010778841" sldId="258"/>
            <ac:graphicFrameMk id="9" creationId="{350A4181-2D10-0307-78F1-1B5BB5246E9B}"/>
          </ac:graphicFrameMkLst>
        </pc:graphicFrameChg>
      </pc:sldChg>
      <pc:sldChg chg="modSp">
        <pc:chgData name="Tracey Johnson" userId="S::traceyj_inalapc.org.au#ext#@ethicol.onmicrosoft.com::e7955945-38dd-4fa0-930e-e53c504fbbc7" providerId="AD" clId="Web-{9B82DB8D-8D3F-EFBB-3614-1C5CBDD63028}" dt="2025-04-14T08:56:38.528" v="2" actId="20577"/>
        <pc:sldMkLst>
          <pc:docMk/>
          <pc:sldMk cId="1117001172" sldId="262"/>
        </pc:sldMkLst>
        <pc:spChg chg="mod">
          <ac:chgData name="Tracey Johnson" userId="S::traceyj_inalapc.org.au#ext#@ethicol.onmicrosoft.com::e7955945-38dd-4fa0-930e-e53c504fbbc7" providerId="AD" clId="Web-{9B82DB8D-8D3F-EFBB-3614-1C5CBDD63028}" dt="2025-04-14T08:56:38.528" v="2" actId="20577"/>
          <ac:spMkLst>
            <pc:docMk/>
            <pc:sldMk cId="1117001172" sldId="262"/>
            <ac:spMk id="7" creationId="{92D27701-D379-F88B-6AA3-2FD9CF0A2339}"/>
          </ac:spMkLst>
        </pc:spChg>
      </pc:sldChg>
    </pc:docChg>
  </pc:docChgLst>
  <pc:docChgLst>
    <pc:chgData name="Miral Vachhani" userId="d2d5b67e-a9a7-4805-80d9-c1f59aebf803" providerId="ADAL" clId="{901E586C-D0D3-4A8E-BAD6-44B5893E1488}"/>
    <pc:docChg chg="undo custSel delSld modSld">
      <pc:chgData name="Miral Vachhani" userId="d2d5b67e-a9a7-4805-80d9-c1f59aebf803" providerId="ADAL" clId="{901E586C-D0D3-4A8E-BAD6-44B5893E1488}" dt="2024-11-22T00:33:38.925" v="504" actId="14100"/>
      <pc:docMkLst>
        <pc:docMk/>
      </pc:docMkLst>
      <pc:sldChg chg="addSp delSp modSp mod">
        <pc:chgData name="Miral Vachhani" userId="d2d5b67e-a9a7-4805-80d9-c1f59aebf803" providerId="ADAL" clId="{901E586C-D0D3-4A8E-BAD6-44B5893E1488}" dt="2024-11-22T00:33:38.925" v="504" actId="14100"/>
        <pc:sldMkLst>
          <pc:docMk/>
          <pc:sldMk cId="695141167" sldId="261"/>
        </pc:sldMkLst>
      </pc:sldChg>
    </pc:docChg>
  </pc:docChgLst>
  <pc:docChgLst>
    <pc:chgData name="Natasha Doherty" userId="2f65fbf4-2eeb-41a6-a4bf-8744b8cf020e" providerId="ADAL" clId="{65672ACD-8ACE-4DFC-8ABB-5F426FBCAD0C}"/>
    <pc:docChg chg="undo custSel addSld delSld modSld delMainMaster">
      <pc:chgData name="Natasha Doherty" userId="2f65fbf4-2eeb-41a6-a4bf-8744b8cf020e" providerId="ADAL" clId="{65672ACD-8ACE-4DFC-8ABB-5F426FBCAD0C}" dt="2025-05-15T07:11:20.760" v="2981"/>
      <pc:docMkLst>
        <pc:docMk/>
      </pc:docMkLst>
      <pc:sldChg chg="del">
        <pc:chgData name="Natasha Doherty" userId="2f65fbf4-2eeb-41a6-a4bf-8744b8cf020e" providerId="ADAL" clId="{65672ACD-8ACE-4DFC-8ABB-5F426FBCAD0C}" dt="2025-04-11T01:30:48.766" v="80" actId="47"/>
        <pc:sldMkLst>
          <pc:docMk/>
          <pc:sldMk cId="1193283968" sldId="256"/>
        </pc:sldMkLst>
      </pc:sldChg>
      <pc:sldChg chg="modSp add mod">
        <pc:chgData name="Natasha Doherty" userId="2f65fbf4-2eeb-41a6-a4bf-8744b8cf020e" providerId="ADAL" clId="{65672ACD-8ACE-4DFC-8ABB-5F426FBCAD0C}" dt="2025-05-15T06:42:16.786" v="445"/>
        <pc:sldMkLst>
          <pc:docMk/>
          <pc:sldMk cId="4010778841" sldId="258"/>
        </pc:sldMkLst>
        <pc:graphicFrameChg chg="mod modGraphic">
          <ac:chgData name="Natasha Doherty" userId="2f65fbf4-2eeb-41a6-a4bf-8744b8cf020e" providerId="ADAL" clId="{65672ACD-8ACE-4DFC-8ABB-5F426FBCAD0C}" dt="2025-05-15T06:42:16.786" v="445"/>
          <ac:graphicFrameMkLst>
            <pc:docMk/>
            <pc:sldMk cId="4010778841" sldId="258"/>
            <ac:graphicFrameMk id="9" creationId="{350A4181-2D10-0307-78F1-1B5BB5246E9B}"/>
          </ac:graphicFrameMkLst>
        </pc:graphicFrameChg>
        <pc:graphicFrameChg chg="modGraphic">
          <ac:chgData name="Natasha Doherty" userId="2f65fbf4-2eeb-41a6-a4bf-8744b8cf020e" providerId="ADAL" clId="{65672ACD-8ACE-4DFC-8ABB-5F426FBCAD0C}" dt="2025-04-11T01:28:44.543" v="5" actId="20577"/>
          <ac:graphicFrameMkLst>
            <pc:docMk/>
            <pc:sldMk cId="4010778841" sldId="258"/>
            <ac:graphicFrameMk id="10" creationId="{8D5CF778-B64A-6CF9-E15E-9145AFD49A27}"/>
          </ac:graphicFrameMkLst>
        </pc:graphicFrameChg>
        <pc:graphicFrameChg chg="mod modGraphic">
          <ac:chgData name="Natasha Doherty" userId="2f65fbf4-2eeb-41a6-a4bf-8744b8cf020e" providerId="ADAL" clId="{65672ACD-8ACE-4DFC-8ABB-5F426FBCAD0C}" dt="2025-05-15T06:38:14.964" v="122"/>
          <ac:graphicFrameMkLst>
            <pc:docMk/>
            <pc:sldMk cId="4010778841" sldId="258"/>
            <ac:graphicFrameMk id="17" creationId="{61FFC170-F895-5834-DC1D-D3303407BE54}"/>
          </ac:graphicFrameMkLst>
        </pc:graphicFrameChg>
      </pc:sldChg>
      <pc:sldChg chg="delSp modSp del mod">
        <pc:chgData name="Natasha Doherty" userId="2f65fbf4-2eeb-41a6-a4bf-8744b8cf020e" providerId="ADAL" clId="{65672ACD-8ACE-4DFC-8ABB-5F426FBCAD0C}" dt="2025-04-11T01:30:39.096" v="77" actId="47"/>
        <pc:sldMkLst>
          <pc:docMk/>
          <pc:sldMk cId="695141167" sldId="261"/>
        </pc:sldMkLst>
      </pc:sldChg>
      <pc:sldChg chg="addSp delSp modSp add mod">
        <pc:chgData name="Natasha Doherty" userId="2f65fbf4-2eeb-41a6-a4bf-8744b8cf020e" providerId="ADAL" clId="{65672ACD-8ACE-4DFC-8ABB-5F426FBCAD0C}" dt="2025-05-15T07:11:20.760" v="2981"/>
        <pc:sldMkLst>
          <pc:docMk/>
          <pc:sldMk cId="1117001172" sldId="262"/>
        </pc:sldMkLst>
        <pc:spChg chg="add mod">
          <ac:chgData name="Natasha Doherty" userId="2f65fbf4-2eeb-41a6-a4bf-8744b8cf020e" providerId="ADAL" clId="{65672ACD-8ACE-4DFC-8ABB-5F426FBCAD0C}" dt="2025-05-15T06:39:32.873" v="183" actId="1035"/>
          <ac:spMkLst>
            <pc:docMk/>
            <pc:sldMk cId="1117001172" sldId="262"/>
            <ac:spMk id="3" creationId="{41953F5E-0B13-10EF-1B47-644F3422726D}"/>
          </ac:spMkLst>
        </pc:spChg>
        <pc:spChg chg="mod">
          <ac:chgData name="Natasha Doherty" userId="2f65fbf4-2eeb-41a6-a4bf-8744b8cf020e" providerId="ADAL" clId="{65672ACD-8ACE-4DFC-8ABB-5F426FBCAD0C}" dt="2025-04-11T01:30:42.686" v="79" actId="20577"/>
          <ac:spMkLst>
            <pc:docMk/>
            <pc:sldMk cId="1117001172" sldId="262"/>
            <ac:spMk id="6" creationId="{E7AA273F-2062-877B-911E-D211515D742F}"/>
          </ac:spMkLst>
        </pc:spChg>
        <pc:spChg chg="add mod">
          <ac:chgData name="Natasha Doherty" userId="2f65fbf4-2eeb-41a6-a4bf-8744b8cf020e" providerId="ADAL" clId="{65672ACD-8ACE-4DFC-8ABB-5F426FBCAD0C}" dt="2025-05-15T06:39:32.873" v="183" actId="1035"/>
          <ac:spMkLst>
            <pc:docMk/>
            <pc:sldMk cId="1117001172" sldId="262"/>
            <ac:spMk id="7" creationId="{92D27701-D379-F88B-6AA3-2FD9CF0A2339}"/>
          </ac:spMkLst>
        </pc:spChg>
        <pc:spChg chg="add mod">
          <ac:chgData name="Natasha Doherty" userId="2f65fbf4-2eeb-41a6-a4bf-8744b8cf020e" providerId="ADAL" clId="{65672ACD-8ACE-4DFC-8ABB-5F426FBCAD0C}" dt="2025-05-15T06:42:19.313" v="446" actId="108"/>
          <ac:spMkLst>
            <pc:docMk/>
            <pc:sldMk cId="1117001172" sldId="262"/>
            <ac:spMk id="9" creationId="{9EEA4039-F5A9-8BD2-7669-88909E4CB611}"/>
          </ac:spMkLst>
        </pc:spChg>
        <pc:spChg chg="add del mod">
          <ac:chgData name="Natasha Doherty" userId="2f65fbf4-2eeb-41a6-a4bf-8744b8cf020e" providerId="ADAL" clId="{65672ACD-8ACE-4DFC-8ABB-5F426FBCAD0C}" dt="2025-05-15T06:39:36.854" v="184" actId="478"/>
          <ac:spMkLst>
            <pc:docMk/>
            <pc:sldMk cId="1117001172" sldId="262"/>
            <ac:spMk id="16" creationId="{91C270B7-41A1-DCAF-EDEB-AA647E30838D}"/>
          </ac:spMkLst>
        </pc:spChg>
        <pc:graphicFrameChg chg="add mod modGraphic">
          <ac:chgData name="Natasha Doherty" userId="2f65fbf4-2eeb-41a6-a4bf-8744b8cf020e" providerId="ADAL" clId="{65672ACD-8ACE-4DFC-8ABB-5F426FBCAD0C}" dt="2025-05-15T07:11:20.760" v="2981"/>
          <ac:graphicFrameMkLst>
            <pc:docMk/>
            <pc:sldMk cId="1117001172" sldId="262"/>
            <ac:graphicFrameMk id="5" creationId="{83A9F949-4CC2-A545-DDB1-3CF8038FCE77}"/>
          </ac:graphicFrameMkLst>
        </pc:graphicFrameChg>
        <pc:graphicFrameChg chg="modGraphic">
          <ac:chgData name="Natasha Doherty" userId="2f65fbf4-2eeb-41a6-a4bf-8744b8cf020e" providerId="ADAL" clId="{65672ACD-8ACE-4DFC-8ABB-5F426FBCAD0C}" dt="2025-05-15T06:38:03.541" v="121" actId="20577"/>
          <ac:graphicFrameMkLst>
            <pc:docMk/>
            <pc:sldMk cId="1117001172" sldId="262"/>
            <ac:graphicFrameMk id="17" creationId="{200C424F-1B8D-19A7-5834-2C5CC248AA0A}"/>
          </ac:graphicFrameMkLst>
        </pc:graphicFrameChg>
        <pc:picChg chg="add del mod ord">
          <ac:chgData name="Natasha Doherty" userId="2f65fbf4-2eeb-41a6-a4bf-8744b8cf020e" providerId="ADAL" clId="{65672ACD-8ACE-4DFC-8ABB-5F426FBCAD0C}" dt="2025-05-15T07:09:38.839" v="2961" actId="478"/>
          <ac:picMkLst>
            <pc:docMk/>
            <pc:sldMk cId="1117001172" sldId="262"/>
            <ac:picMk id="4" creationId="{87F029F0-4595-721E-582C-08471A26F94F}"/>
          </ac:picMkLst>
        </pc:picChg>
        <pc:picChg chg="mod">
          <ac:chgData name="Natasha Doherty" userId="2f65fbf4-2eeb-41a6-a4bf-8744b8cf020e" providerId="ADAL" clId="{65672ACD-8ACE-4DFC-8ABB-5F426FBCAD0C}" dt="2025-04-11T01:30:08.676" v="69" actId="14100"/>
          <ac:picMkLst>
            <pc:docMk/>
            <pc:sldMk cId="1117001172" sldId="262"/>
            <ac:picMk id="8" creationId="{B0F38052-7C0B-B1C2-8FFF-155E13DA87F1}"/>
          </ac:picMkLst>
        </pc:picChg>
      </pc:sldChg>
      <pc:sldMasterChg chg="del delSldLayout">
        <pc:chgData name="Natasha Doherty" userId="2f65fbf4-2eeb-41a6-a4bf-8744b8cf020e" providerId="ADAL" clId="{65672ACD-8ACE-4DFC-8ABB-5F426FBCAD0C}" dt="2025-04-11T01:30:48.766" v="80" actId="47"/>
        <pc:sldMasterMkLst>
          <pc:docMk/>
          <pc:sldMasterMk cId="1226485876" sldId="2147483660"/>
        </pc:sldMasterMkLst>
        <pc:sldLayoutChg chg="del">
          <pc:chgData name="Natasha Doherty" userId="2f65fbf4-2eeb-41a6-a4bf-8744b8cf020e" providerId="ADAL" clId="{65672ACD-8ACE-4DFC-8ABB-5F426FBCAD0C}" dt="2025-04-11T01:30:48.766" v="80" actId="47"/>
          <pc:sldLayoutMkLst>
            <pc:docMk/>
            <pc:sldMasterMk cId="1226485876" sldId="2147483660"/>
            <pc:sldLayoutMk cId="1487663416" sldId="2147483661"/>
          </pc:sldLayoutMkLst>
        </pc:sldLayoutChg>
        <pc:sldLayoutChg chg="del">
          <pc:chgData name="Natasha Doherty" userId="2f65fbf4-2eeb-41a6-a4bf-8744b8cf020e" providerId="ADAL" clId="{65672ACD-8ACE-4DFC-8ABB-5F426FBCAD0C}" dt="2025-04-11T01:30:48.766" v="80" actId="47"/>
          <pc:sldLayoutMkLst>
            <pc:docMk/>
            <pc:sldMasterMk cId="1226485876" sldId="2147483660"/>
            <pc:sldLayoutMk cId="4092519043" sldId="2147483662"/>
          </pc:sldLayoutMkLst>
        </pc:sldLayoutChg>
        <pc:sldLayoutChg chg="del">
          <pc:chgData name="Natasha Doherty" userId="2f65fbf4-2eeb-41a6-a4bf-8744b8cf020e" providerId="ADAL" clId="{65672ACD-8ACE-4DFC-8ABB-5F426FBCAD0C}" dt="2025-04-11T01:30:48.766" v="80" actId="47"/>
          <pc:sldLayoutMkLst>
            <pc:docMk/>
            <pc:sldMasterMk cId="1226485876" sldId="2147483660"/>
            <pc:sldLayoutMk cId="241449095" sldId="2147483663"/>
          </pc:sldLayoutMkLst>
        </pc:sldLayoutChg>
        <pc:sldLayoutChg chg="del">
          <pc:chgData name="Natasha Doherty" userId="2f65fbf4-2eeb-41a6-a4bf-8744b8cf020e" providerId="ADAL" clId="{65672ACD-8ACE-4DFC-8ABB-5F426FBCAD0C}" dt="2025-04-11T01:30:48.766" v="80" actId="47"/>
          <pc:sldLayoutMkLst>
            <pc:docMk/>
            <pc:sldMasterMk cId="1226485876" sldId="2147483660"/>
            <pc:sldLayoutMk cId="64368471" sldId="2147483664"/>
          </pc:sldLayoutMkLst>
        </pc:sldLayoutChg>
        <pc:sldLayoutChg chg="del">
          <pc:chgData name="Natasha Doherty" userId="2f65fbf4-2eeb-41a6-a4bf-8744b8cf020e" providerId="ADAL" clId="{65672ACD-8ACE-4DFC-8ABB-5F426FBCAD0C}" dt="2025-04-11T01:30:48.766" v="80" actId="47"/>
          <pc:sldLayoutMkLst>
            <pc:docMk/>
            <pc:sldMasterMk cId="1226485876" sldId="2147483660"/>
            <pc:sldLayoutMk cId="2786231355" sldId="2147483665"/>
          </pc:sldLayoutMkLst>
        </pc:sldLayoutChg>
        <pc:sldLayoutChg chg="del">
          <pc:chgData name="Natasha Doherty" userId="2f65fbf4-2eeb-41a6-a4bf-8744b8cf020e" providerId="ADAL" clId="{65672ACD-8ACE-4DFC-8ABB-5F426FBCAD0C}" dt="2025-04-11T01:30:48.766" v="80" actId="47"/>
          <pc:sldLayoutMkLst>
            <pc:docMk/>
            <pc:sldMasterMk cId="1226485876" sldId="2147483660"/>
            <pc:sldLayoutMk cId="423335277" sldId="2147483666"/>
          </pc:sldLayoutMkLst>
        </pc:sldLayoutChg>
        <pc:sldLayoutChg chg="del">
          <pc:chgData name="Natasha Doherty" userId="2f65fbf4-2eeb-41a6-a4bf-8744b8cf020e" providerId="ADAL" clId="{65672ACD-8ACE-4DFC-8ABB-5F426FBCAD0C}" dt="2025-04-11T01:30:48.766" v="80" actId="47"/>
          <pc:sldLayoutMkLst>
            <pc:docMk/>
            <pc:sldMasterMk cId="1226485876" sldId="2147483660"/>
            <pc:sldLayoutMk cId="1741947218" sldId="2147483667"/>
          </pc:sldLayoutMkLst>
        </pc:sldLayoutChg>
        <pc:sldLayoutChg chg="del">
          <pc:chgData name="Natasha Doherty" userId="2f65fbf4-2eeb-41a6-a4bf-8744b8cf020e" providerId="ADAL" clId="{65672ACD-8ACE-4DFC-8ABB-5F426FBCAD0C}" dt="2025-04-11T01:30:48.766" v="80" actId="47"/>
          <pc:sldLayoutMkLst>
            <pc:docMk/>
            <pc:sldMasterMk cId="1226485876" sldId="2147483660"/>
            <pc:sldLayoutMk cId="433475328" sldId="2147483668"/>
          </pc:sldLayoutMkLst>
        </pc:sldLayoutChg>
        <pc:sldLayoutChg chg="del">
          <pc:chgData name="Natasha Doherty" userId="2f65fbf4-2eeb-41a6-a4bf-8744b8cf020e" providerId="ADAL" clId="{65672ACD-8ACE-4DFC-8ABB-5F426FBCAD0C}" dt="2025-04-11T01:30:48.766" v="80" actId="47"/>
          <pc:sldLayoutMkLst>
            <pc:docMk/>
            <pc:sldMasterMk cId="1226485876" sldId="2147483660"/>
            <pc:sldLayoutMk cId="2073183208" sldId="2147483669"/>
          </pc:sldLayoutMkLst>
        </pc:sldLayoutChg>
        <pc:sldLayoutChg chg="del">
          <pc:chgData name="Natasha Doherty" userId="2f65fbf4-2eeb-41a6-a4bf-8744b8cf020e" providerId="ADAL" clId="{65672ACD-8ACE-4DFC-8ABB-5F426FBCAD0C}" dt="2025-04-11T01:30:48.766" v="80" actId="47"/>
          <pc:sldLayoutMkLst>
            <pc:docMk/>
            <pc:sldMasterMk cId="1226485876" sldId="2147483660"/>
            <pc:sldLayoutMk cId="2730785009" sldId="2147483670"/>
          </pc:sldLayoutMkLst>
        </pc:sldLayoutChg>
        <pc:sldLayoutChg chg="del">
          <pc:chgData name="Natasha Doherty" userId="2f65fbf4-2eeb-41a6-a4bf-8744b8cf020e" providerId="ADAL" clId="{65672ACD-8ACE-4DFC-8ABB-5F426FBCAD0C}" dt="2025-04-11T01:30:48.766" v="80" actId="47"/>
          <pc:sldLayoutMkLst>
            <pc:docMk/>
            <pc:sldMasterMk cId="1226485876" sldId="2147483660"/>
            <pc:sldLayoutMk cId="1922929167" sldId="2147483671"/>
          </pc:sldLayoutMkLst>
        </pc:sldLayoutChg>
      </pc:sldMasterChg>
    </pc:docChg>
  </pc:docChgLst>
  <pc:docChgLst>
    <pc:chgData name="Miral Vachhani" userId="d2d5b67e-a9a7-4805-80d9-c1f59aebf803" providerId="ADAL" clId="{E4EACDE8-B638-4CF5-A704-BF1DBF848AC5}"/>
    <pc:docChg chg="undo custSel modSld">
      <pc:chgData name="Miral Vachhani" userId="d2d5b67e-a9a7-4805-80d9-c1f59aebf803" providerId="ADAL" clId="{E4EACDE8-B638-4CF5-A704-BF1DBF848AC5}" dt="2024-11-21T01:28:21.291" v="932" actId="1076"/>
      <pc:docMkLst>
        <pc:docMk/>
      </pc:docMkLst>
      <pc:sldChg chg="modSp mod">
        <pc:chgData name="Miral Vachhani" userId="d2d5b67e-a9a7-4805-80d9-c1f59aebf803" providerId="ADAL" clId="{E4EACDE8-B638-4CF5-A704-BF1DBF848AC5}" dt="2024-11-21T00:42:53.144" v="1"/>
        <pc:sldMkLst>
          <pc:docMk/>
          <pc:sldMk cId="1193283968" sldId="256"/>
        </pc:sldMkLst>
      </pc:sldChg>
      <pc:sldChg chg="addSp delSp modSp mod">
        <pc:chgData name="Miral Vachhani" userId="d2d5b67e-a9a7-4805-80d9-c1f59aebf803" providerId="ADAL" clId="{E4EACDE8-B638-4CF5-A704-BF1DBF848AC5}" dt="2024-11-21T01:28:21.291" v="932" actId="1076"/>
        <pc:sldMkLst>
          <pc:docMk/>
          <pc:sldMk cId="942868540" sldId="259"/>
        </pc:sldMkLst>
      </pc:sldChg>
    </pc:docChg>
  </pc:docChgLst>
  <pc:docChgLst>
    <pc:chgData name="Miral Vachhani" userId="d2d5b67e-a9a7-4805-80d9-c1f59aebf803" providerId="ADAL" clId="{796E3F36-EEEA-49FD-8331-4096D862B505}"/>
    <pc:docChg chg="custSel modSld">
      <pc:chgData name="Miral Vachhani" userId="d2d5b67e-a9a7-4805-80d9-c1f59aebf803" providerId="ADAL" clId="{796E3F36-EEEA-49FD-8331-4096D862B505}" dt="2024-11-21T05:23:00.523" v="39" actId="113"/>
      <pc:docMkLst>
        <pc:docMk/>
      </pc:docMkLst>
      <pc:sldChg chg="modSp mod">
        <pc:chgData name="Miral Vachhani" userId="d2d5b67e-a9a7-4805-80d9-c1f59aebf803" providerId="ADAL" clId="{796E3F36-EEEA-49FD-8331-4096D862B505}" dt="2024-11-21T05:18:11.381" v="2" actId="20577"/>
        <pc:sldMkLst>
          <pc:docMk/>
          <pc:sldMk cId="1193283968" sldId="256"/>
        </pc:sldMkLst>
      </pc:sldChg>
      <pc:sldChg chg="addSp delSp modSp mod">
        <pc:chgData name="Miral Vachhani" userId="d2d5b67e-a9a7-4805-80d9-c1f59aebf803" providerId="ADAL" clId="{796E3F36-EEEA-49FD-8331-4096D862B505}" dt="2024-11-21T05:23:00.523" v="39" actId="113"/>
        <pc:sldMkLst>
          <pc:docMk/>
          <pc:sldMk cId="942868540" sldId="259"/>
        </pc:sldMkLst>
      </pc:sldChg>
    </pc:docChg>
  </pc:docChgLst>
  <pc:docChgLst>
    <pc:chgData name="Miral Vachhani" userId="d2d5b67e-a9a7-4805-80d9-c1f59aebf803" providerId="ADAL" clId="{F579D5DD-2B74-4341-B1BB-8022A68300CC}"/>
    <pc:docChg chg="undo custSel modSld">
      <pc:chgData name="Miral Vachhani" userId="d2d5b67e-a9a7-4805-80d9-c1f59aebf803" providerId="ADAL" clId="{F579D5DD-2B74-4341-B1BB-8022A68300CC}" dt="2024-11-22T00:58:14.797" v="155"/>
      <pc:docMkLst>
        <pc:docMk/>
      </pc:docMkLst>
      <pc:sldChg chg="modSp mod">
        <pc:chgData name="Miral Vachhani" userId="d2d5b67e-a9a7-4805-80d9-c1f59aebf803" providerId="ADAL" clId="{F579D5DD-2B74-4341-B1BB-8022A68300CC}" dt="2024-11-22T00:45:42.247" v="5"/>
        <pc:sldMkLst>
          <pc:docMk/>
          <pc:sldMk cId="1193283968" sldId="256"/>
        </pc:sldMkLst>
      </pc:sldChg>
      <pc:sldChg chg="addSp delSp modSp mod">
        <pc:chgData name="Miral Vachhani" userId="d2d5b67e-a9a7-4805-80d9-c1f59aebf803" providerId="ADAL" clId="{F579D5DD-2B74-4341-B1BB-8022A68300CC}" dt="2024-11-22T00:58:14.797" v="155"/>
        <pc:sldMkLst>
          <pc:docMk/>
          <pc:sldMk cId="695141167" sldId="261"/>
        </pc:sldMkLst>
      </pc:sldChg>
    </pc:docChg>
  </pc:docChgLst>
  <pc:docChgLst>
    <pc:chgData name="Miral Vachhani" userId="d2d5b67e-a9a7-4805-80d9-c1f59aebf803" providerId="ADAL" clId="{A014BC18-1582-4AFF-8529-B7142212D753}"/>
    <pc:docChg chg="undo modSld">
      <pc:chgData name="Miral Vachhani" userId="d2d5b67e-a9a7-4805-80d9-c1f59aebf803" providerId="ADAL" clId="{A014BC18-1582-4AFF-8529-B7142212D753}" dt="2024-11-21T05:59:41.985" v="102"/>
      <pc:docMkLst>
        <pc:docMk/>
      </pc:docMkLst>
    </pc:docChg>
  </pc:docChgLst>
  <pc:docChgLst>
    <pc:chgData name="Miral Vachhani" userId="d2d5b67e-a9a7-4805-80d9-c1f59aebf803" providerId="ADAL" clId="{40B05AB0-D127-419B-B5A3-3C3156709F07}"/>
    <pc:docChg chg="undo custSel modSld">
      <pc:chgData name="Miral Vachhani" userId="d2d5b67e-a9a7-4805-80d9-c1f59aebf803" providerId="ADAL" clId="{40B05AB0-D127-419B-B5A3-3C3156709F07}" dt="2024-11-21T00:35:49.317" v="888" actId="313"/>
      <pc:docMkLst>
        <pc:docMk/>
      </pc:docMkLst>
    </pc:docChg>
  </pc:docChgLst>
  <pc:docChgLst>
    <pc:chgData name="Miral Vachhani" userId="d2d5b67e-a9a7-4805-80d9-c1f59aebf803" providerId="ADAL" clId="{3655A97B-465D-49B8-AAA2-5739D57F9A66}"/>
    <pc:docChg chg="custSel modSld">
      <pc:chgData name="Miral Vachhani" userId="d2d5b67e-a9a7-4805-80d9-c1f59aebf803" providerId="ADAL" clId="{3655A97B-465D-49B8-AAA2-5739D57F9A66}" dt="2024-11-21T21:43:17.968" v="50" actId="554"/>
      <pc:docMkLst>
        <pc:docMk/>
      </pc:docMkLst>
    </pc:docChg>
  </pc:docChgLst>
  <pc:docChgLst>
    <pc:chgData name="Miral Vachhani" userId="d2d5b67e-a9a7-4805-80d9-c1f59aebf803" providerId="ADAL" clId="{3AE95838-FD88-4221-A29C-B7D0AC22D39D}"/>
    <pc:docChg chg="custSel modSld">
      <pc:chgData name="Miral Vachhani" userId="d2d5b67e-a9a7-4805-80d9-c1f59aebf803" providerId="ADAL" clId="{3AE95838-FD88-4221-A29C-B7D0AC22D39D}" dt="2024-11-21T02:21:45.690" v="21" actId="1076"/>
      <pc:docMkLst>
        <pc:docMk/>
      </pc:docMkLst>
      <pc:sldChg chg="modSp mod">
        <pc:chgData name="Miral Vachhani" userId="d2d5b67e-a9a7-4805-80d9-c1f59aebf803" providerId="ADAL" clId="{3AE95838-FD88-4221-A29C-B7D0AC22D39D}" dt="2024-11-21T02:19:03.697" v="1"/>
        <pc:sldMkLst>
          <pc:docMk/>
          <pc:sldMk cId="1193283968" sldId="256"/>
        </pc:sldMkLst>
      </pc:sldChg>
      <pc:sldChg chg="delSp modSp mod">
        <pc:chgData name="Miral Vachhani" userId="d2d5b67e-a9a7-4805-80d9-c1f59aebf803" providerId="ADAL" clId="{3AE95838-FD88-4221-A29C-B7D0AC22D39D}" dt="2024-11-21T02:21:45.690" v="21" actId="1076"/>
        <pc:sldMkLst>
          <pc:docMk/>
          <pc:sldMk cId="942868540" sldId="259"/>
        </pc:sldMkLst>
      </pc:sldChg>
    </pc:docChg>
  </pc:docChgLst>
  <pc:docChgLst>
    <pc:chgData name="Miral Vachhani" userId="d2d5b67e-a9a7-4805-80d9-c1f59aebf803" providerId="ADAL" clId="{DF613BE3-0F83-40C6-8E03-268518E2AF69}"/>
    <pc:docChg chg="custSel modSld">
      <pc:chgData name="Miral Vachhani" userId="d2d5b67e-a9a7-4805-80d9-c1f59aebf803" providerId="ADAL" clId="{DF613BE3-0F83-40C6-8E03-268518E2AF69}" dt="2024-11-22T01:03:28.518" v="29" actId="20577"/>
      <pc:docMkLst>
        <pc:docMk/>
      </pc:docMkLst>
      <pc:sldChg chg="modSp mod">
        <pc:chgData name="Miral Vachhani" userId="d2d5b67e-a9a7-4805-80d9-c1f59aebf803" providerId="ADAL" clId="{DF613BE3-0F83-40C6-8E03-268518E2AF69}" dt="2024-11-22T01:01:54.125" v="1"/>
        <pc:sldMkLst>
          <pc:docMk/>
          <pc:sldMk cId="1193283968" sldId="256"/>
        </pc:sldMkLst>
      </pc:sldChg>
      <pc:sldChg chg="delSp modSp mod">
        <pc:chgData name="Miral Vachhani" userId="d2d5b67e-a9a7-4805-80d9-c1f59aebf803" providerId="ADAL" clId="{DF613BE3-0F83-40C6-8E03-268518E2AF69}" dt="2024-11-22T01:03:28.518" v="29" actId="20577"/>
        <pc:sldMkLst>
          <pc:docMk/>
          <pc:sldMk cId="695141167" sldId="261"/>
        </pc:sldMkLst>
      </pc:sldChg>
    </pc:docChg>
  </pc:docChgLst>
  <pc:docChgLst>
    <pc:chgData name="Miral Vachhani" userId="d2d5b67e-a9a7-4805-80d9-c1f59aebf803" providerId="ADAL" clId="{FAA43381-35AF-40E5-A9F9-75EEFA9F1E88}"/>
    <pc:docChg chg="undo custSel addSld delSld modSld sldOrd">
      <pc:chgData name="Miral Vachhani" userId="d2d5b67e-a9a7-4805-80d9-c1f59aebf803" providerId="ADAL" clId="{FAA43381-35AF-40E5-A9F9-75EEFA9F1E88}" dt="2024-11-22T00:11:25.247" v="1064" actId="2696"/>
      <pc:docMkLst>
        <pc:docMk/>
      </pc:docMkLst>
      <pc:sldChg chg="modSp mod">
        <pc:chgData name="Miral Vachhani" userId="d2d5b67e-a9a7-4805-80d9-c1f59aebf803" providerId="ADAL" clId="{FAA43381-35AF-40E5-A9F9-75EEFA9F1E88}" dt="2024-11-21T22:50:26.605" v="8"/>
        <pc:sldMkLst>
          <pc:docMk/>
          <pc:sldMk cId="1193283968" sldId="256"/>
        </pc:sldMkLst>
      </pc:sldChg>
      <pc:sldChg chg="addSp delSp modSp mod">
        <pc:chgData name="Miral Vachhani" userId="d2d5b67e-a9a7-4805-80d9-c1f59aebf803" providerId="ADAL" clId="{FAA43381-35AF-40E5-A9F9-75EEFA9F1E88}" dt="2024-11-22T00:10:56.448" v="1063" actId="14100"/>
        <pc:sldMkLst>
          <pc:docMk/>
          <pc:sldMk cId="942868540" sldId="259"/>
        </pc:sldMkLst>
      </pc:sldChg>
      <pc:sldChg chg="addSp delSp modSp add del mod ord">
        <pc:chgData name="Miral Vachhani" userId="d2d5b67e-a9a7-4805-80d9-c1f59aebf803" providerId="ADAL" clId="{FAA43381-35AF-40E5-A9F9-75EEFA9F1E88}" dt="2024-11-22T00:11:25.247" v="1064" actId="2696"/>
        <pc:sldMkLst>
          <pc:docMk/>
          <pc:sldMk cId="2287107792" sldId="260"/>
        </pc:sldMkLst>
      </pc:sldChg>
      <pc:sldChg chg="addSp delSp modSp add mod">
        <pc:chgData name="Miral Vachhani" userId="d2d5b67e-a9a7-4805-80d9-c1f59aebf803" providerId="ADAL" clId="{FAA43381-35AF-40E5-A9F9-75EEFA9F1E88}" dt="2024-11-21T23:44:27.461" v="496" actId="478"/>
        <pc:sldMkLst>
          <pc:docMk/>
          <pc:sldMk cId="695141167" sldId="261"/>
        </pc:sldMkLst>
      </pc:sldChg>
    </pc:docChg>
  </pc:docChgLst>
  <pc:docChgLst>
    <pc:chgData name="Miral Vachhani" userId="d2d5b67e-a9a7-4805-80d9-c1f59aebf803" providerId="ADAL" clId="{A7536CA1-615D-4955-823B-903790AF0D4C}"/>
    <pc:docChg chg="undo custSel modSld">
      <pc:chgData name="Miral Vachhani" userId="d2d5b67e-a9a7-4805-80d9-c1f59aebf803" providerId="ADAL" clId="{A7536CA1-615D-4955-823B-903790AF0D4C}" dt="2024-11-19T23:13:15.957" v="136" actId="20577"/>
      <pc:docMkLst>
        <pc:docMk/>
      </pc:docMkLst>
    </pc:docChg>
  </pc:docChgLst>
  <pc:docChgLst>
    <pc:chgData name="Miral Vachhani" userId="d2d5b67e-a9a7-4805-80d9-c1f59aebf803" providerId="ADAL" clId="{07F9C00B-AD79-44ED-A330-FA11BBEFFA71}"/>
    <pc:docChg chg="modSld">
      <pc:chgData name="Miral Vachhani" userId="d2d5b67e-a9a7-4805-80d9-c1f59aebf803" providerId="ADAL" clId="{07F9C00B-AD79-44ED-A330-FA11BBEFFA71}" dt="2024-11-21T03:23:08.986" v="14" actId="20577"/>
      <pc:docMkLst>
        <pc:docMk/>
      </pc:docMkLst>
      <pc:sldChg chg="modSp mod">
        <pc:chgData name="Miral Vachhani" userId="d2d5b67e-a9a7-4805-80d9-c1f59aebf803" providerId="ADAL" clId="{07F9C00B-AD79-44ED-A330-FA11BBEFFA71}" dt="2024-11-21T03:23:08.986" v="14" actId="20577"/>
        <pc:sldMkLst>
          <pc:docMk/>
          <pc:sldMk cId="942868540" sldId="259"/>
        </pc:sldMkLst>
      </pc:sldChg>
    </pc:docChg>
  </pc:docChgLst>
  <pc:docChgLst>
    <pc:chgData name="Miral Vachhani" userId="d2d5b67e-a9a7-4805-80d9-c1f59aebf803" providerId="ADAL" clId="{6C89F964-C9BD-4840-B3F0-A4B5E88C0B11}"/>
    <pc:docChg chg="modSld">
      <pc:chgData name="Miral Vachhani" userId="d2d5b67e-a9a7-4805-80d9-c1f59aebf803" providerId="ADAL" clId="{6C89F964-C9BD-4840-B3F0-A4B5E88C0B11}" dt="2024-11-22T01:05:42.637" v="26" actId="255"/>
      <pc:docMkLst>
        <pc:docMk/>
      </pc:docMkLst>
      <pc:sldChg chg="modSp mod">
        <pc:chgData name="Miral Vachhani" userId="d2d5b67e-a9a7-4805-80d9-c1f59aebf803" providerId="ADAL" clId="{6C89F964-C9BD-4840-B3F0-A4B5E88C0B11}" dt="2024-11-22T01:05:42.637" v="26" actId="255"/>
        <pc:sldMkLst>
          <pc:docMk/>
          <pc:sldMk cId="695141167" sldId="261"/>
        </pc:sldMkLst>
      </pc:sldChg>
    </pc:docChg>
  </pc:docChgLst>
  <pc:docChgLst>
    <pc:chgData name="Miral Vachhani" userId="d2d5b67e-a9a7-4805-80d9-c1f59aebf803" providerId="ADAL" clId="{8888FCE1-0370-4959-B7D6-0058D2F995A5}"/>
    <pc:docChg chg="custSel modSld">
      <pc:chgData name="Miral Vachhani" userId="d2d5b67e-a9a7-4805-80d9-c1f59aebf803" providerId="ADAL" clId="{8888FCE1-0370-4959-B7D6-0058D2F995A5}" dt="2024-11-21T21:34:22.751" v="170" actId="1076"/>
      <pc:docMkLst>
        <pc:docMk/>
      </pc:docMkLst>
    </pc:docChg>
  </pc:docChgLst>
  <pc:docChgLst>
    <pc:chgData name="Miral Vachhani" userId="d2d5b67e-a9a7-4805-80d9-c1f59aebf803" providerId="ADAL" clId="{18122BF6-0311-4E8B-A5C8-5EE9FA8CEA08}"/>
    <pc:docChg chg="undo custSel modSld">
      <pc:chgData name="Miral Vachhani" userId="d2d5b67e-a9a7-4805-80d9-c1f59aebf803" providerId="ADAL" clId="{18122BF6-0311-4E8B-A5C8-5EE9FA8CEA08}" dt="2024-11-21T06:37:48.337" v="126" actId="1076"/>
      <pc:docMkLst>
        <pc:docMk/>
      </pc:docMkLst>
      <pc:sldChg chg="modSp mod">
        <pc:chgData name="Miral Vachhani" userId="d2d5b67e-a9a7-4805-80d9-c1f59aebf803" providerId="ADAL" clId="{18122BF6-0311-4E8B-A5C8-5EE9FA8CEA08}" dt="2024-11-21T06:31:09.612" v="3"/>
        <pc:sldMkLst>
          <pc:docMk/>
          <pc:sldMk cId="1193283968" sldId="256"/>
        </pc:sldMkLst>
      </pc:sldChg>
      <pc:sldChg chg="addSp delSp modSp mod">
        <pc:chgData name="Miral Vachhani" userId="d2d5b67e-a9a7-4805-80d9-c1f59aebf803" providerId="ADAL" clId="{18122BF6-0311-4E8B-A5C8-5EE9FA8CEA08}" dt="2024-11-21T06:37:48.337" v="126" actId="1076"/>
        <pc:sldMkLst>
          <pc:docMk/>
          <pc:sldMk cId="942868540" sldId="259"/>
        </pc:sldMkLst>
      </pc:sldChg>
    </pc:docChg>
  </pc:docChgLst>
  <pc:docChgLst>
    <pc:chgData name="Miral Vachhani" userId="d2d5b67e-a9a7-4805-80d9-c1f59aebf803" providerId="ADAL" clId="{8343C697-517B-437F-B3A8-DD3BC925C834}"/>
    <pc:docChg chg="undo custSel modSld">
      <pc:chgData name="Miral Vachhani" userId="d2d5b67e-a9a7-4805-80d9-c1f59aebf803" providerId="ADAL" clId="{8343C697-517B-437F-B3A8-DD3BC925C834}" dt="2024-11-19T23:34:22.222" v="75" actId="33524"/>
      <pc:docMkLst>
        <pc:docMk/>
      </pc:docMkLst>
    </pc:docChg>
  </pc:docChgLst>
  <pc:docChgLst>
    <pc:chgData name="Miral Vachhani" userId="d2d5b67e-a9a7-4805-80d9-c1f59aebf803" providerId="ADAL" clId="{DD23957A-5F2C-4D98-9DDE-58186F599348}"/>
    <pc:docChg chg="undo custSel modSld">
      <pc:chgData name="Miral Vachhani" userId="d2d5b67e-a9a7-4805-80d9-c1f59aebf803" providerId="ADAL" clId="{DD23957A-5F2C-4D98-9DDE-58186F599348}" dt="2024-11-21T21:17:40.115" v="379" actId="207"/>
      <pc:docMkLst>
        <pc:docMk/>
      </pc:docMkLst>
      <pc:sldChg chg="addSp delSp modSp mod">
        <pc:chgData name="Miral Vachhani" userId="d2d5b67e-a9a7-4805-80d9-c1f59aebf803" providerId="ADAL" clId="{DD23957A-5F2C-4D98-9DDE-58186F599348}" dt="2024-11-21T21:17:40.115" v="379" actId="207"/>
        <pc:sldMkLst>
          <pc:docMk/>
          <pc:sldMk cId="942868540" sldId="259"/>
        </pc:sldMkLst>
      </pc:sldChg>
    </pc:docChg>
  </pc:docChgLst>
  <pc:docChgLst>
    <pc:chgData name="Miral Vachhani" userId="d2d5b67e-a9a7-4805-80d9-c1f59aebf803" providerId="ADAL" clId="{1B587BEE-AFDB-490E-89DD-EB1425B1712C}"/>
    <pc:docChg chg="custSel modSld">
      <pc:chgData name="Miral Vachhani" userId="d2d5b67e-a9a7-4805-80d9-c1f59aebf803" providerId="ADAL" clId="{1B587BEE-AFDB-490E-89DD-EB1425B1712C}" dt="2024-11-21T22:38:40.761" v="37"/>
      <pc:docMkLst>
        <pc:docMk/>
      </pc:docMkLst>
      <pc:sldChg chg="modSp mod">
        <pc:chgData name="Miral Vachhani" userId="d2d5b67e-a9a7-4805-80d9-c1f59aebf803" providerId="ADAL" clId="{1B587BEE-AFDB-490E-89DD-EB1425B1712C}" dt="2024-11-21T22:35:22.131" v="2" actId="20577"/>
        <pc:sldMkLst>
          <pc:docMk/>
          <pc:sldMk cId="1193283968" sldId="256"/>
        </pc:sldMkLst>
      </pc:sldChg>
      <pc:sldChg chg="delSp modSp mod">
        <pc:chgData name="Miral Vachhani" userId="d2d5b67e-a9a7-4805-80d9-c1f59aebf803" providerId="ADAL" clId="{1B587BEE-AFDB-490E-89DD-EB1425B1712C}" dt="2024-11-21T22:38:40.761" v="37"/>
        <pc:sldMkLst>
          <pc:docMk/>
          <pc:sldMk cId="942868540" sldId="259"/>
        </pc:sldMkLst>
      </pc:sldChg>
    </pc:docChg>
  </pc:docChgLst>
  <pc:docChgLst>
    <pc:chgData name="Miral Vachhani" userId="d2d5b67e-a9a7-4805-80d9-c1f59aebf803" providerId="ADAL" clId="{6DF66B61-D2A9-4208-AF4E-05AA78E831D4}"/>
    <pc:docChg chg="undo custSel modSld">
      <pc:chgData name="Miral Vachhani" userId="d2d5b67e-a9a7-4805-80d9-c1f59aebf803" providerId="ADAL" clId="{6DF66B61-D2A9-4208-AF4E-05AA78E831D4}" dt="2024-11-21T03:36:09.042" v="47" actId="255"/>
      <pc:docMkLst>
        <pc:docMk/>
      </pc:docMkLst>
    </pc:docChg>
  </pc:docChgLst>
  <pc:docChgLst>
    <pc:chgData name="Miral Vachhani" userId="d2d5b67e-a9a7-4805-80d9-c1f59aebf803" providerId="ADAL" clId="{F8E17BE3-50C0-4286-8786-95F27637FC51}"/>
    <pc:docChg chg="undo redo custSel modSld">
      <pc:chgData name="Miral Vachhani" userId="d2d5b67e-a9a7-4805-80d9-c1f59aebf803" providerId="ADAL" clId="{F8E17BE3-50C0-4286-8786-95F27637FC51}" dt="2024-11-20T00:04:21.651" v="2036" actId="1076"/>
      <pc:docMkLst>
        <pc:docMk/>
      </pc:docMkLst>
    </pc:docChg>
  </pc:docChgLst>
  <pc:docChgLst>
    <pc:chgData name="Miral Vachhani" userId="d2d5b67e-a9a7-4805-80d9-c1f59aebf803" providerId="ADAL" clId="{C197AFCD-FC12-487B-A859-8DE425873D5F}"/>
    <pc:docChg chg="undo custSel modSld">
      <pc:chgData name="Miral Vachhani" userId="d2d5b67e-a9a7-4805-80d9-c1f59aebf803" providerId="ADAL" clId="{C197AFCD-FC12-487B-A859-8DE425873D5F}" dt="2024-11-21T21:54:55.736" v="99" actId="1035"/>
      <pc:docMkLst>
        <pc:docMk/>
      </pc:docMkLst>
      <pc:sldChg chg="addSp delSp modSp mod">
        <pc:chgData name="Miral Vachhani" userId="d2d5b67e-a9a7-4805-80d9-c1f59aebf803" providerId="ADAL" clId="{C197AFCD-FC12-487B-A859-8DE425873D5F}" dt="2024-11-21T21:54:55.736" v="99" actId="1035"/>
        <pc:sldMkLst>
          <pc:docMk/>
          <pc:sldMk cId="942868540" sldId="25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F03B3-DC5D-4F74-B3A5-1C74F8657350}" type="datetimeFigureOut">
              <a:rPr lang="en-AU" smtClean="0"/>
              <a:t>15/05/2025</a:t>
            </a:fld>
            <a:endParaRPr lang="en-AU"/>
          </a:p>
        </p:txBody>
      </p:sp>
      <p:sp>
        <p:nvSpPr>
          <p:cNvPr id="4" name="Slide Image Placeholder 3"/>
          <p:cNvSpPr>
            <a:spLocks noGrp="1" noRot="1" noChangeAspect="1"/>
          </p:cNvSpPr>
          <p:nvPr>
            <p:ph type="sldImg" idx="2"/>
          </p:nvPr>
        </p:nvSpPr>
        <p:spPr>
          <a:xfrm>
            <a:off x="1268413" y="1143000"/>
            <a:ext cx="43211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EA44B7-38AB-4583-BCD9-DAE19E965FF1}" type="slidenum">
              <a:rPr lang="en-AU" smtClean="0"/>
              <a:t>‹#›</a:t>
            </a:fld>
            <a:endParaRPr lang="en-AU"/>
          </a:p>
        </p:txBody>
      </p:sp>
    </p:spTree>
    <p:extLst>
      <p:ext uri="{BB962C8B-B14F-4D97-AF65-F5344CB8AC3E}">
        <p14:creationId xmlns:p14="http://schemas.microsoft.com/office/powerpoint/2010/main" val="2017988915"/>
      </p:ext>
    </p:extLst>
  </p:cSld>
  <p:clrMap bg1="lt1" tx1="dk1" bg2="lt2" tx2="dk2" accent1="accent1" accent2="accent2" accent3="accent3" accent4="accent4" accent5="accent5" accent6="accent6" hlink="hlink" folHlink="folHlink"/>
  <p:notesStyle>
    <a:lvl1pPr marL="0" algn="l" defTabSz="1036747" rtl="0" eaLnBrk="1" latinLnBrk="0" hangingPunct="1">
      <a:defRPr sz="1361" kern="1200">
        <a:solidFill>
          <a:schemeClr val="tx1"/>
        </a:solidFill>
        <a:latin typeface="+mn-lt"/>
        <a:ea typeface="+mn-ea"/>
        <a:cs typeface="+mn-cs"/>
      </a:defRPr>
    </a:lvl1pPr>
    <a:lvl2pPr marL="518373" algn="l" defTabSz="1036747" rtl="0" eaLnBrk="1" latinLnBrk="0" hangingPunct="1">
      <a:defRPr sz="1361" kern="1200">
        <a:solidFill>
          <a:schemeClr val="tx1"/>
        </a:solidFill>
        <a:latin typeface="+mn-lt"/>
        <a:ea typeface="+mn-ea"/>
        <a:cs typeface="+mn-cs"/>
      </a:defRPr>
    </a:lvl2pPr>
    <a:lvl3pPr marL="1036747" algn="l" defTabSz="1036747" rtl="0" eaLnBrk="1" latinLnBrk="0" hangingPunct="1">
      <a:defRPr sz="1361" kern="1200">
        <a:solidFill>
          <a:schemeClr val="tx1"/>
        </a:solidFill>
        <a:latin typeface="+mn-lt"/>
        <a:ea typeface="+mn-ea"/>
        <a:cs typeface="+mn-cs"/>
      </a:defRPr>
    </a:lvl3pPr>
    <a:lvl4pPr marL="1555120" algn="l" defTabSz="1036747" rtl="0" eaLnBrk="1" latinLnBrk="0" hangingPunct="1">
      <a:defRPr sz="1361" kern="1200">
        <a:solidFill>
          <a:schemeClr val="tx1"/>
        </a:solidFill>
        <a:latin typeface="+mn-lt"/>
        <a:ea typeface="+mn-ea"/>
        <a:cs typeface="+mn-cs"/>
      </a:defRPr>
    </a:lvl4pPr>
    <a:lvl5pPr marL="2073493" algn="l" defTabSz="1036747" rtl="0" eaLnBrk="1" latinLnBrk="0" hangingPunct="1">
      <a:defRPr sz="1361" kern="1200">
        <a:solidFill>
          <a:schemeClr val="tx1"/>
        </a:solidFill>
        <a:latin typeface="+mn-lt"/>
        <a:ea typeface="+mn-ea"/>
        <a:cs typeface="+mn-cs"/>
      </a:defRPr>
    </a:lvl5pPr>
    <a:lvl6pPr marL="2591867" algn="l" defTabSz="1036747" rtl="0" eaLnBrk="1" latinLnBrk="0" hangingPunct="1">
      <a:defRPr sz="1361" kern="1200">
        <a:solidFill>
          <a:schemeClr val="tx1"/>
        </a:solidFill>
        <a:latin typeface="+mn-lt"/>
        <a:ea typeface="+mn-ea"/>
        <a:cs typeface="+mn-cs"/>
      </a:defRPr>
    </a:lvl6pPr>
    <a:lvl7pPr marL="3110240" algn="l" defTabSz="1036747" rtl="0" eaLnBrk="1" latinLnBrk="0" hangingPunct="1">
      <a:defRPr sz="1361" kern="1200">
        <a:solidFill>
          <a:schemeClr val="tx1"/>
        </a:solidFill>
        <a:latin typeface="+mn-lt"/>
        <a:ea typeface="+mn-ea"/>
        <a:cs typeface="+mn-cs"/>
      </a:defRPr>
    </a:lvl7pPr>
    <a:lvl8pPr marL="3628614" algn="l" defTabSz="1036747" rtl="0" eaLnBrk="1" latinLnBrk="0" hangingPunct="1">
      <a:defRPr sz="1361" kern="1200">
        <a:solidFill>
          <a:schemeClr val="tx1"/>
        </a:solidFill>
        <a:latin typeface="+mn-lt"/>
        <a:ea typeface="+mn-ea"/>
        <a:cs typeface="+mn-cs"/>
      </a:defRPr>
    </a:lvl8pPr>
    <a:lvl9pPr marL="4146987" algn="l" defTabSz="1036747" rtl="0" eaLnBrk="1" latinLnBrk="0" hangingPunct="1">
      <a:defRPr sz="1361"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70000" y="1143000"/>
            <a:ext cx="4318000"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0219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8C4BE2-3081-6801-E200-D04BE075DB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5BB823-EC9B-849E-0DC5-C4349386AB38}"/>
              </a:ext>
            </a:extLst>
          </p:cNvPr>
          <p:cNvSpPr>
            <a:spLocks noGrp="1" noRot="1" noChangeAspect="1"/>
          </p:cNvSpPr>
          <p:nvPr>
            <p:ph type="sldImg"/>
          </p:nvPr>
        </p:nvSpPr>
        <p:spPr>
          <a:xfrm>
            <a:off x="1270000" y="1143000"/>
            <a:ext cx="4318000" cy="3086100"/>
          </a:xfrm>
        </p:spPr>
      </p:sp>
      <p:sp>
        <p:nvSpPr>
          <p:cNvPr id="3" name="Notes Placeholder 2">
            <a:extLst>
              <a:ext uri="{FF2B5EF4-FFF2-40B4-BE49-F238E27FC236}">
                <a16:creationId xmlns:a16="http://schemas.microsoft.com/office/drawing/2014/main" id="{3554FAC4-4D2B-8C72-F950-E175E10E6E2E}"/>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158E9199-B95F-F775-C15D-841DAA0C1475}"/>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303239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44999" y="1472843"/>
            <a:ext cx="10709990" cy="3133172"/>
          </a:xfrm>
        </p:spPr>
        <p:txBody>
          <a:bodyPr anchor="b"/>
          <a:lstStyle>
            <a:lvl1pPr algn="ctr">
              <a:defRPr sz="7078"/>
            </a:lvl1pPr>
          </a:lstStyle>
          <a:p>
            <a:r>
              <a:rPr lang="en-US"/>
              <a:t>Click to edit Master title style</a:t>
            </a:r>
          </a:p>
        </p:txBody>
      </p:sp>
      <p:sp>
        <p:nvSpPr>
          <p:cNvPr id="3" name="Subtitle 2"/>
          <p:cNvSpPr>
            <a:spLocks noGrp="1"/>
          </p:cNvSpPr>
          <p:nvPr>
            <p:ph type="subTitle" idx="1"/>
          </p:nvPr>
        </p:nvSpPr>
        <p:spPr>
          <a:xfrm>
            <a:off x="1575003" y="4726842"/>
            <a:ext cx="9449991" cy="2172804"/>
          </a:xfrm>
        </p:spPr>
        <p:txBody>
          <a:bodyPr/>
          <a:lstStyle>
            <a:lvl1pPr marL="0" indent="0" algn="ctr">
              <a:buNone/>
              <a:defRPr sz="2831"/>
            </a:lvl1pPr>
            <a:lvl2pPr marL="539322" indent="0" algn="ctr">
              <a:buNone/>
              <a:defRPr sz="2359"/>
            </a:lvl2pPr>
            <a:lvl3pPr marL="1078642" indent="0" algn="ctr">
              <a:buNone/>
              <a:defRPr sz="2124"/>
            </a:lvl3pPr>
            <a:lvl4pPr marL="1617964" indent="0" algn="ctr">
              <a:buNone/>
              <a:defRPr sz="1888"/>
            </a:lvl4pPr>
            <a:lvl5pPr marL="2157285" indent="0" algn="ctr">
              <a:buNone/>
              <a:defRPr sz="1888"/>
            </a:lvl5pPr>
            <a:lvl6pPr marL="2696606" indent="0" algn="ctr">
              <a:buNone/>
              <a:defRPr sz="1888"/>
            </a:lvl6pPr>
            <a:lvl7pPr marL="3235927" indent="0" algn="ctr">
              <a:buNone/>
              <a:defRPr sz="1888"/>
            </a:lvl7pPr>
            <a:lvl8pPr marL="3775249" indent="0" algn="ctr">
              <a:buNone/>
              <a:defRPr sz="1888"/>
            </a:lvl8pPr>
            <a:lvl9pPr marL="4314569" indent="0" algn="ctr">
              <a:buNone/>
              <a:defRPr sz="1888"/>
            </a:lvl9pPr>
          </a:lstStyle>
          <a:p>
            <a:r>
              <a:rPr lang="en-US"/>
              <a:t>Click to edit Master subtitle style</a:t>
            </a:r>
          </a:p>
        </p:txBody>
      </p:sp>
      <p:sp>
        <p:nvSpPr>
          <p:cNvPr id="4" name="Date Placeholder 3"/>
          <p:cNvSpPr>
            <a:spLocks noGrp="1"/>
          </p:cNvSpPr>
          <p:nvPr>
            <p:ph type="dt" sz="half" idx="10"/>
          </p:nvPr>
        </p:nvSpPr>
        <p:spPr/>
        <p:txBody>
          <a:bodyPr/>
          <a:lstStyle/>
          <a:p>
            <a:fld id="{B847A8FD-C332-4CC3-B29E-009CC27E35CB}" type="datetime1">
              <a:rPr lang="en-US" smtClean="0"/>
              <a:t>5/15/2025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5167059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F6F646-2E93-4B68-835F-B35CD736DF3B}" type="datetime1">
              <a:rPr lang="en-US" smtClean="0"/>
              <a:t>5/15/2025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0114606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6867" y="479142"/>
            <a:ext cx="2716872" cy="762669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66252" y="479142"/>
            <a:ext cx="7993117" cy="762669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C537DE-1E58-47E8-AB3B-AB0C49DBA948}" type="datetime1">
              <a:rPr lang="en-US" smtClean="0"/>
              <a:t>5/15/2025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41194655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7D5795-2CEF-4245-812B-DC4E9D7B3622}" type="datetime1">
              <a:rPr lang="en-US" smtClean="0"/>
              <a:t>5/15/2025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3476696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9687" y="2243643"/>
            <a:ext cx="10867490" cy="3743557"/>
          </a:xfrm>
        </p:spPr>
        <p:txBody>
          <a:bodyPr anchor="b"/>
          <a:lstStyle>
            <a:lvl1pPr>
              <a:defRPr sz="7078"/>
            </a:lvl1pPr>
          </a:lstStyle>
          <a:p>
            <a:r>
              <a:rPr lang="en-US"/>
              <a:t>Click to edit Master title style</a:t>
            </a:r>
          </a:p>
        </p:txBody>
      </p:sp>
      <p:sp>
        <p:nvSpPr>
          <p:cNvPr id="3" name="Text Placeholder 2"/>
          <p:cNvSpPr>
            <a:spLocks noGrp="1"/>
          </p:cNvSpPr>
          <p:nvPr>
            <p:ph type="body" idx="1"/>
          </p:nvPr>
        </p:nvSpPr>
        <p:spPr>
          <a:xfrm>
            <a:off x="859687" y="6022610"/>
            <a:ext cx="10867490" cy="1968648"/>
          </a:xfrm>
        </p:spPr>
        <p:txBody>
          <a:bodyPr/>
          <a:lstStyle>
            <a:lvl1pPr marL="0" indent="0">
              <a:buNone/>
              <a:defRPr sz="2831">
                <a:solidFill>
                  <a:schemeClr val="tx1"/>
                </a:solidFill>
              </a:defRPr>
            </a:lvl1pPr>
            <a:lvl2pPr marL="539322" indent="0">
              <a:buNone/>
              <a:defRPr sz="2359">
                <a:solidFill>
                  <a:schemeClr val="tx1">
                    <a:tint val="75000"/>
                  </a:schemeClr>
                </a:solidFill>
              </a:defRPr>
            </a:lvl2pPr>
            <a:lvl3pPr marL="1078642" indent="0">
              <a:buNone/>
              <a:defRPr sz="2124">
                <a:solidFill>
                  <a:schemeClr val="tx1">
                    <a:tint val="75000"/>
                  </a:schemeClr>
                </a:solidFill>
              </a:defRPr>
            </a:lvl3pPr>
            <a:lvl4pPr marL="1617964" indent="0">
              <a:buNone/>
              <a:defRPr sz="1888">
                <a:solidFill>
                  <a:schemeClr val="tx1">
                    <a:tint val="75000"/>
                  </a:schemeClr>
                </a:solidFill>
              </a:defRPr>
            </a:lvl4pPr>
            <a:lvl5pPr marL="2157285" indent="0">
              <a:buNone/>
              <a:defRPr sz="1888">
                <a:solidFill>
                  <a:schemeClr val="tx1">
                    <a:tint val="75000"/>
                  </a:schemeClr>
                </a:solidFill>
              </a:defRPr>
            </a:lvl5pPr>
            <a:lvl6pPr marL="2696606" indent="0">
              <a:buNone/>
              <a:defRPr sz="1888">
                <a:solidFill>
                  <a:schemeClr val="tx1">
                    <a:tint val="75000"/>
                  </a:schemeClr>
                </a:solidFill>
              </a:defRPr>
            </a:lvl6pPr>
            <a:lvl7pPr marL="3235927" indent="0">
              <a:buNone/>
              <a:defRPr sz="1888">
                <a:solidFill>
                  <a:schemeClr val="tx1">
                    <a:tint val="75000"/>
                  </a:schemeClr>
                </a:solidFill>
              </a:defRPr>
            </a:lvl7pPr>
            <a:lvl8pPr marL="3775249" indent="0">
              <a:buNone/>
              <a:defRPr sz="1888">
                <a:solidFill>
                  <a:schemeClr val="tx1">
                    <a:tint val="75000"/>
                  </a:schemeClr>
                </a:solidFill>
              </a:defRPr>
            </a:lvl8pPr>
            <a:lvl9pPr marL="4314569" indent="0">
              <a:buNone/>
              <a:defRPr sz="1888">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D4F942-95FC-4909-8687-F20BCAC3313C}" type="datetime1">
              <a:rPr lang="en-US" smtClean="0"/>
              <a:t>5/15/2025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4317348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66249" y="2395711"/>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78748" y="2395711"/>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E72778-A764-4022-B4CC-0AA057E5903F}" type="datetime1">
              <a:rPr lang="en-US" smtClean="0"/>
              <a:t>5/15/2025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1675099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7890" y="479148"/>
            <a:ext cx="10867490" cy="1739495"/>
          </a:xfrm>
        </p:spPr>
        <p:txBody>
          <a:bodyPr/>
          <a:lstStyle/>
          <a:p>
            <a:r>
              <a:rPr lang="en-US"/>
              <a:t>Click to edit Master title style</a:t>
            </a:r>
          </a:p>
        </p:txBody>
      </p:sp>
      <p:sp>
        <p:nvSpPr>
          <p:cNvPr id="3" name="Text Placeholder 2"/>
          <p:cNvSpPr>
            <a:spLocks noGrp="1"/>
          </p:cNvSpPr>
          <p:nvPr>
            <p:ph type="body" idx="1"/>
          </p:nvPr>
        </p:nvSpPr>
        <p:spPr>
          <a:xfrm>
            <a:off x="867896" y="2206137"/>
            <a:ext cx="5330385" cy="1081194"/>
          </a:xfrm>
        </p:spPr>
        <p:txBody>
          <a:bodyPr anchor="b"/>
          <a:lstStyle>
            <a:lvl1pPr marL="0" indent="0">
              <a:buNone/>
              <a:defRPr sz="2831" b="1"/>
            </a:lvl1pPr>
            <a:lvl2pPr marL="539322" indent="0">
              <a:buNone/>
              <a:defRPr sz="2359" b="1"/>
            </a:lvl2pPr>
            <a:lvl3pPr marL="1078642" indent="0">
              <a:buNone/>
              <a:defRPr sz="2124" b="1"/>
            </a:lvl3pPr>
            <a:lvl4pPr marL="1617964" indent="0">
              <a:buNone/>
              <a:defRPr sz="1888" b="1"/>
            </a:lvl4pPr>
            <a:lvl5pPr marL="2157285" indent="0">
              <a:buNone/>
              <a:defRPr sz="1888" b="1"/>
            </a:lvl5pPr>
            <a:lvl6pPr marL="2696606" indent="0">
              <a:buNone/>
              <a:defRPr sz="1888" b="1"/>
            </a:lvl6pPr>
            <a:lvl7pPr marL="3235927" indent="0">
              <a:buNone/>
              <a:defRPr sz="1888" b="1"/>
            </a:lvl7pPr>
            <a:lvl8pPr marL="3775249" indent="0">
              <a:buNone/>
              <a:defRPr sz="1888" b="1"/>
            </a:lvl8pPr>
            <a:lvl9pPr marL="4314569" indent="0">
              <a:buNone/>
              <a:defRPr sz="1888" b="1"/>
            </a:lvl9pPr>
          </a:lstStyle>
          <a:p>
            <a:pPr lvl="0"/>
            <a:r>
              <a:rPr lang="en-US"/>
              <a:t>Click to edit Master text styles</a:t>
            </a:r>
          </a:p>
        </p:txBody>
      </p:sp>
      <p:sp>
        <p:nvSpPr>
          <p:cNvPr id="4" name="Content Placeholder 3"/>
          <p:cNvSpPr>
            <a:spLocks noGrp="1"/>
          </p:cNvSpPr>
          <p:nvPr>
            <p:ph sz="half" idx="2"/>
          </p:nvPr>
        </p:nvSpPr>
        <p:spPr>
          <a:xfrm>
            <a:off x="867896" y="3287335"/>
            <a:ext cx="5330385"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378745" y="2206137"/>
            <a:ext cx="5356636" cy="1081194"/>
          </a:xfrm>
        </p:spPr>
        <p:txBody>
          <a:bodyPr anchor="b"/>
          <a:lstStyle>
            <a:lvl1pPr marL="0" indent="0">
              <a:buNone/>
              <a:defRPr sz="2831" b="1"/>
            </a:lvl1pPr>
            <a:lvl2pPr marL="539322" indent="0">
              <a:buNone/>
              <a:defRPr sz="2359" b="1"/>
            </a:lvl2pPr>
            <a:lvl3pPr marL="1078642" indent="0">
              <a:buNone/>
              <a:defRPr sz="2124" b="1"/>
            </a:lvl3pPr>
            <a:lvl4pPr marL="1617964" indent="0">
              <a:buNone/>
              <a:defRPr sz="1888" b="1"/>
            </a:lvl4pPr>
            <a:lvl5pPr marL="2157285" indent="0">
              <a:buNone/>
              <a:defRPr sz="1888" b="1"/>
            </a:lvl5pPr>
            <a:lvl6pPr marL="2696606" indent="0">
              <a:buNone/>
              <a:defRPr sz="1888" b="1"/>
            </a:lvl6pPr>
            <a:lvl7pPr marL="3235927" indent="0">
              <a:buNone/>
              <a:defRPr sz="1888" b="1"/>
            </a:lvl7pPr>
            <a:lvl8pPr marL="3775249" indent="0">
              <a:buNone/>
              <a:defRPr sz="1888" b="1"/>
            </a:lvl8pPr>
            <a:lvl9pPr marL="4314569" indent="0">
              <a:buNone/>
              <a:defRPr sz="1888" b="1"/>
            </a:lvl9pPr>
          </a:lstStyle>
          <a:p>
            <a:pPr lvl="0"/>
            <a:r>
              <a:rPr lang="en-US"/>
              <a:t>Click to edit Master text styles</a:t>
            </a:r>
          </a:p>
        </p:txBody>
      </p:sp>
      <p:sp>
        <p:nvSpPr>
          <p:cNvPr id="6" name="Content Placeholder 5"/>
          <p:cNvSpPr>
            <a:spLocks noGrp="1"/>
          </p:cNvSpPr>
          <p:nvPr>
            <p:ph sz="quarter" idx="4"/>
          </p:nvPr>
        </p:nvSpPr>
        <p:spPr>
          <a:xfrm>
            <a:off x="6378745" y="3287335"/>
            <a:ext cx="5356636"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F4FF14-4BED-4671-B46B-514034A1D12F}" type="datetime1">
              <a:rPr lang="en-US" smtClean="0"/>
              <a:t>5/15/2025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36225247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97D4E0F-7BC1-4905-AE5D-360F2E21F173}" type="datetime1">
              <a:rPr lang="en-US" smtClean="0"/>
              <a:t>5/15/2025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1745340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A93E9A-0746-4449-8361-B4383D21BFC8}" type="datetime1">
              <a:rPr lang="en-US" smtClean="0"/>
              <a:t>5/15/2025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5333213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2" y="599969"/>
            <a:ext cx="4063824" cy="2099892"/>
          </a:xfrm>
        </p:spPr>
        <p:txBody>
          <a:bodyPr anchor="b"/>
          <a:lstStyle>
            <a:lvl1pPr>
              <a:defRPr sz="3774"/>
            </a:lvl1pPr>
          </a:lstStyle>
          <a:p>
            <a:r>
              <a:rPr lang="en-US"/>
              <a:t>Click to edit Master title style</a:t>
            </a:r>
          </a:p>
        </p:txBody>
      </p:sp>
      <p:sp>
        <p:nvSpPr>
          <p:cNvPr id="3" name="Content Placeholder 2"/>
          <p:cNvSpPr>
            <a:spLocks noGrp="1"/>
          </p:cNvSpPr>
          <p:nvPr>
            <p:ph idx="1"/>
          </p:nvPr>
        </p:nvSpPr>
        <p:spPr>
          <a:xfrm>
            <a:off x="5356636" y="1295774"/>
            <a:ext cx="6378744" cy="6395505"/>
          </a:xfrm>
        </p:spPr>
        <p:txBody>
          <a:bodyPr/>
          <a:lstStyle>
            <a:lvl1pPr>
              <a:defRPr sz="3774"/>
            </a:lvl1pPr>
            <a:lvl2pPr>
              <a:defRPr sz="3302"/>
            </a:lvl2pPr>
            <a:lvl3pPr>
              <a:defRPr sz="2831"/>
            </a:lvl3pPr>
            <a:lvl4pPr>
              <a:defRPr sz="2359"/>
            </a:lvl4pPr>
            <a:lvl5pPr>
              <a:defRPr sz="2359"/>
            </a:lvl5pPr>
            <a:lvl6pPr>
              <a:defRPr sz="2359"/>
            </a:lvl6pPr>
            <a:lvl7pPr>
              <a:defRPr sz="2359"/>
            </a:lvl7pPr>
            <a:lvl8pPr>
              <a:defRPr sz="2359"/>
            </a:lvl8pPr>
            <a:lvl9pPr>
              <a:defRPr sz="235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67892" y="2699863"/>
            <a:ext cx="4063824" cy="5001826"/>
          </a:xfrm>
        </p:spPr>
        <p:txBody>
          <a:bodyPr/>
          <a:lstStyle>
            <a:lvl1pPr marL="0" indent="0">
              <a:buNone/>
              <a:defRPr sz="1888"/>
            </a:lvl1pPr>
            <a:lvl2pPr marL="539322" indent="0">
              <a:buNone/>
              <a:defRPr sz="1652"/>
            </a:lvl2pPr>
            <a:lvl3pPr marL="1078642" indent="0">
              <a:buNone/>
              <a:defRPr sz="1416"/>
            </a:lvl3pPr>
            <a:lvl4pPr marL="1617964" indent="0">
              <a:buNone/>
              <a:defRPr sz="1180"/>
            </a:lvl4pPr>
            <a:lvl5pPr marL="2157285" indent="0">
              <a:buNone/>
              <a:defRPr sz="1180"/>
            </a:lvl5pPr>
            <a:lvl6pPr marL="2696606" indent="0">
              <a:buNone/>
              <a:defRPr sz="1180"/>
            </a:lvl6pPr>
            <a:lvl7pPr marL="3235927" indent="0">
              <a:buNone/>
              <a:defRPr sz="1180"/>
            </a:lvl7pPr>
            <a:lvl8pPr marL="3775249" indent="0">
              <a:buNone/>
              <a:defRPr sz="1180"/>
            </a:lvl8pPr>
            <a:lvl9pPr marL="4314569" indent="0">
              <a:buNone/>
              <a:defRPr sz="1180"/>
            </a:lvl9pPr>
          </a:lstStyle>
          <a:p>
            <a:pPr lvl="0"/>
            <a:r>
              <a:rPr lang="en-US"/>
              <a:t>Click to edit Master text styles</a:t>
            </a:r>
          </a:p>
        </p:txBody>
      </p:sp>
      <p:sp>
        <p:nvSpPr>
          <p:cNvPr id="5" name="Date Placeholder 4"/>
          <p:cNvSpPr>
            <a:spLocks noGrp="1"/>
          </p:cNvSpPr>
          <p:nvPr>
            <p:ph type="dt" sz="half" idx="10"/>
          </p:nvPr>
        </p:nvSpPr>
        <p:spPr/>
        <p:txBody>
          <a:bodyPr/>
          <a:lstStyle/>
          <a:p>
            <a:fld id="{6D6741C6-A132-46AD-9FDC-5DC4ACA75CAD}" type="datetime1">
              <a:rPr lang="en-US" smtClean="0"/>
              <a:t>5/15/2025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4808714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2" y="599969"/>
            <a:ext cx="4063824" cy="2099892"/>
          </a:xfrm>
        </p:spPr>
        <p:txBody>
          <a:bodyPr anchor="b"/>
          <a:lstStyle>
            <a:lvl1pPr>
              <a:defRPr sz="3774"/>
            </a:lvl1pPr>
          </a:lstStyle>
          <a:p>
            <a:r>
              <a:rPr lang="en-US"/>
              <a:t>Click to edit Master title style</a:t>
            </a:r>
          </a:p>
        </p:txBody>
      </p:sp>
      <p:sp>
        <p:nvSpPr>
          <p:cNvPr id="3" name="Picture Placeholder 2"/>
          <p:cNvSpPr>
            <a:spLocks noGrp="1" noChangeAspect="1"/>
          </p:cNvSpPr>
          <p:nvPr>
            <p:ph type="pic" idx="1"/>
          </p:nvPr>
        </p:nvSpPr>
        <p:spPr>
          <a:xfrm>
            <a:off x="5356636" y="1295774"/>
            <a:ext cx="6378744" cy="6395505"/>
          </a:xfrm>
        </p:spPr>
        <p:txBody>
          <a:bodyPr anchor="t"/>
          <a:lstStyle>
            <a:lvl1pPr marL="0" indent="0">
              <a:buNone/>
              <a:defRPr sz="3774"/>
            </a:lvl1pPr>
            <a:lvl2pPr marL="539322" indent="0">
              <a:buNone/>
              <a:defRPr sz="3302"/>
            </a:lvl2pPr>
            <a:lvl3pPr marL="1078642" indent="0">
              <a:buNone/>
              <a:defRPr sz="2831"/>
            </a:lvl3pPr>
            <a:lvl4pPr marL="1617964" indent="0">
              <a:buNone/>
              <a:defRPr sz="2359"/>
            </a:lvl4pPr>
            <a:lvl5pPr marL="2157285" indent="0">
              <a:buNone/>
              <a:defRPr sz="2359"/>
            </a:lvl5pPr>
            <a:lvl6pPr marL="2696606" indent="0">
              <a:buNone/>
              <a:defRPr sz="2359"/>
            </a:lvl6pPr>
            <a:lvl7pPr marL="3235927" indent="0">
              <a:buNone/>
              <a:defRPr sz="2359"/>
            </a:lvl7pPr>
            <a:lvl8pPr marL="3775249" indent="0">
              <a:buNone/>
              <a:defRPr sz="2359"/>
            </a:lvl8pPr>
            <a:lvl9pPr marL="4314569" indent="0">
              <a:buNone/>
              <a:defRPr sz="2359"/>
            </a:lvl9pPr>
          </a:lstStyle>
          <a:p>
            <a:r>
              <a:rPr lang="en-US"/>
              <a:t>Click icon to add picture</a:t>
            </a:r>
          </a:p>
        </p:txBody>
      </p:sp>
      <p:sp>
        <p:nvSpPr>
          <p:cNvPr id="4" name="Text Placeholder 3"/>
          <p:cNvSpPr>
            <a:spLocks noGrp="1"/>
          </p:cNvSpPr>
          <p:nvPr>
            <p:ph type="body" sz="half" idx="2"/>
          </p:nvPr>
        </p:nvSpPr>
        <p:spPr>
          <a:xfrm>
            <a:off x="867892" y="2699863"/>
            <a:ext cx="4063824" cy="5001826"/>
          </a:xfrm>
        </p:spPr>
        <p:txBody>
          <a:bodyPr/>
          <a:lstStyle>
            <a:lvl1pPr marL="0" indent="0">
              <a:buNone/>
              <a:defRPr sz="1888"/>
            </a:lvl1pPr>
            <a:lvl2pPr marL="539322" indent="0">
              <a:buNone/>
              <a:defRPr sz="1652"/>
            </a:lvl2pPr>
            <a:lvl3pPr marL="1078642" indent="0">
              <a:buNone/>
              <a:defRPr sz="1416"/>
            </a:lvl3pPr>
            <a:lvl4pPr marL="1617964" indent="0">
              <a:buNone/>
              <a:defRPr sz="1180"/>
            </a:lvl4pPr>
            <a:lvl5pPr marL="2157285" indent="0">
              <a:buNone/>
              <a:defRPr sz="1180"/>
            </a:lvl5pPr>
            <a:lvl6pPr marL="2696606" indent="0">
              <a:buNone/>
              <a:defRPr sz="1180"/>
            </a:lvl6pPr>
            <a:lvl7pPr marL="3235927" indent="0">
              <a:buNone/>
              <a:defRPr sz="1180"/>
            </a:lvl7pPr>
            <a:lvl8pPr marL="3775249" indent="0">
              <a:buNone/>
              <a:defRPr sz="1180"/>
            </a:lvl8pPr>
            <a:lvl9pPr marL="4314569" indent="0">
              <a:buNone/>
              <a:defRPr sz="1180"/>
            </a:lvl9pPr>
          </a:lstStyle>
          <a:p>
            <a:pPr lvl="0"/>
            <a:r>
              <a:rPr lang="en-US"/>
              <a:t>Click to edit Master text styles</a:t>
            </a:r>
          </a:p>
        </p:txBody>
      </p:sp>
      <p:sp>
        <p:nvSpPr>
          <p:cNvPr id="5" name="Date Placeholder 4"/>
          <p:cNvSpPr>
            <a:spLocks noGrp="1"/>
          </p:cNvSpPr>
          <p:nvPr>
            <p:ph type="dt" sz="half" idx="10"/>
          </p:nvPr>
        </p:nvSpPr>
        <p:spPr/>
        <p:txBody>
          <a:bodyPr/>
          <a:lstStyle/>
          <a:p>
            <a:fld id="{4E3CB424-01E5-41B1-8917-90BA44B9E7C2}" type="datetime1">
              <a:rPr lang="en-US" smtClean="0"/>
              <a:t>5/15/2025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5249522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66249" y="479148"/>
            <a:ext cx="10867490" cy="173949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66249" y="2395711"/>
            <a:ext cx="10867490" cy="57101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66251" y="8341240"/>
            <a:ext cx="2834997" cy="479142"/>
          </a:xfrm>
          <a:prstGeom prst="rect">
            <a:avLst/>
          </a:prstGeom>
        </p:spPr>
        <p:txBody>
          <a:bodyPr vert="horz" lIns="91440" tIns="45720" rIns="91440" bIns="45720" rtlCol="0" anchor="ctr"/>
          <a:lstStyle>
            <a:lvl1pPr algn="l">
              <a:defRPr sz="1416">
                <a:solidFill>
                  <a:schemeClr val="tx1">
                    <a:tint val="75000"/>
                  </a:schemeClr>
                </a:solidFill>
              </a:defRPr>
            </a:lvl1pPr>
          </a:lstStyle>
          <a:p>
            <a:fld id="{C764DE79-268F-4C1A-8933-263129D2AF90}" type="datetimeFigureOut">
              <a:rPr lang="en-US" dirty="0"/>
              <a:t>5/15/2025</a:t>
            </a:fld>
            <a:endParaRPr lang="en-US"/>
          </a:p>
        </p:txBody>
      </p:sp>
      <p:sp>
        <p:nvSpPr>
          <p:cNvPr id="5" name="Footer Placeholder 4"/>
          <p:cNvSpPr>
            <a:spLocks noGrp="1"/>
          </p:cNvSpPr>
          <p:nvPr>
            <p:ph type="ftr" sz="quarter" idx="3"/>
          </p:nvPr>
        </p:nvSpPr>
        <p:spPr>
          <a:xfrm>
            <a:off x="4173746" y="8341240"/>
            <a:ext cx="4252496" cy="479142"/>
          </a:xfrm>
          <a:prstGeom prst="rect">
            <a:avLst/>
          </a:prstGeom>
        </p:spPr>
        <p:txBody>
          <a:bodyPr vert="horz" lIns="91440" tIns="45720" rIns="91440" bIns="45720" rtlCol="0" anchor="ctr"/>
          <a:lstStyle>
            <a:lvl1pPr algn="ctr">
              <a:defRPr sz="1416">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898746" y="8341240"/>
            <a:ext cx="2834997" cy="479142"/>
          </a:xfrm>
          <a:prstGeom prst="rect">
            <a:avLst/>
          </a:prstGeom>
        </p:spPr>
        <p:txBody>
          <a:bodyPr vert="horz" lIns="91440" tIns="45720" rIns="91440" bIns="45720" rtlCol="0" anchor="ctr"/>
          <a:lstStyle>
            <a:lvl1pPr algn="r">
              <a:defRPr sz="1416">
                <a:solidFill>
                  <a:schemeClr val="tx1">
                    <a:tint val="75000"/>
                  </a:schemeClr>
                </a:solidFill>
              </a:defRPr>
            </a:lvl1pPr>
          </a:lstStyle>
          <a:p>
            <a:fld id="{48F63A3B-78C7-47BE-AE5E-E10140E04643}" type="slidenum">
              <a:rPr lang="en-US" dirty="0"/>
              <a:t>‹#›</a:t>
            </a:fld>
            <a:endParaRPr lang="en-US"/>
          </a:p>
        </p:txBody>
      </p:sp>
      <p:graphicFrame>
        <p:nvGraphicFramePr>
          <p:cNvPr id="7" name="think-cell data - do not delete" hidden="1">
            <a:extLst>
              <a:ext uri="{FF2B5EF4-FFF2-40B4-BE49-F238E27FC236}">
                <a16:creationId xmlns:a16="http://schemas.microsoft.com/office/drawing/2014/main" id="{5780BC00-2F5C-BF14-B5A8-51BC3EA19599}"/>
              </a:ext>
            </a:extLst>
          </p:cNvPr>
          <p:cNvGraphicFramePr>
            <a:graphicFrameLocks noChangeAspect="1"/>
          </p:cNvGraphicFramePr>
          <p:nvPr userDrawn="1">
            <p:custDataLst>
              <p:tags r:id="rId13"/>
            </p:custDataLst>
            <p:extLst>
              <p:ext uri="{D42A27DB-BD31-4B8C-83A1-F6EECF244321}">
                <p14:modId xmlns:p14="http://schemas.microsoft.com/office/powerpoint/2010/main" val="1400301243"/>
              </p:ext>
            </p:extLst>
          </p:nvPr>
        </p:nvGraphicFramePr>
        <p:xfrm>
          <a:off x="2923"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7" name="think-cell data - do not delete" hidden="1">
                        <a:extLst>
                          <a:ext uri="{FF2B5EF4-FFF2-40B4-BE49-F238E27FC236}">
                            <a16:creationId xmlns:a16="http://schemas.microsoft.com/office/drawing/2014/main" id="{5780BC00-2F5C-BF14-B5A8-51BC3EA19599}"/>
                          </a:ext>
                        </a:extLst>
                      </p:cNvPr>
                      <p:cNvPicPr/>
                      <p:nvPr/>
                    </p:nvPicPr>
                    <p:blipFill>
                      <a:blip r:embed="rId15"/>
                      <a:stretch>
                        <a:fillRect/>
                      </a:stretch>
                    </p:blipFill>
                    <p:spPr>
                      <a:xfrm>
                        <a:off x="2923" y="1175"/>
                        <a:ext cx="2917" cy="1172"/>
                      </a:xfrm>
                      <a:prstGeom prst="rect">
                        <a:avLst/>
                      </a:prstGeom>
                    </p:spPr>
                  </p:pic>
                </p:oleObj>
              </mc:Fallback>
            </mc:AlternateContent>
          </a:graphicData>
        </a:graphic>
      </p:graphicFrame>
      <p:pic>
        <p:nvPicPr>
          <p:cNvPr id="8" name="Drawing 6">
            <a:extLst>
              <a:ext uri="{FF2B5EF4-FFF2-40B4-BE49-F238E27FC236}">
                <a16:creationId xmlns:a16="http://schemas.microsoft.com/office/drawing/2014/main" id="{BE610E78-DCDC-75BE-F1E4-3AA3E1F49C1B}"/>
              </a:ext>
            </a:extLst>
          </p:cNvPr>
          <p:cNvPicPr>
            <a:picLocks noChangeAspect="1"/>
          </p:cNvPicPr>
          <p:nvPr userDrawn="1"/>
        </p:nvPicPr>
        <p:blipFill>
          <a:blip r:embed="rId16"/>
          <a:srcRect/>
          <a:stretch/>
        </p:blipFill>
        <p:spPr>
          <a:xfrm>
            <a:off x="10617260" y="310297"/>
            <a:ext cx="1534837" cy="1461677"/>
          </a:xfrm>
          <a:prstGeom prst="rect">
            <a:avLst/>
          </a:prstGeom>
        </p:spPr>
      </p:pic>
    </p:spTree>
    <p:extLst>
      <p:ext uri="{BB962C8B-B14F-4D97-AF65-F5344CB8AC3E}">
        <p14:creationId xmlns:p14="http://schemas.microsoft.com/office/powerpoint/2010/main" val="69121858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1078642" rtl="0" eaLnBrk="1" latinLnBrk="0" hangingPunct="1">
        <a:lnSpc>
          <a:spcPct val="90000"/>
        </a:lnSpc>
        <a:spcBef>
          <a:spcPct val="0"/>
        </a:spcBef>
        <a:buNone/>
        <a:defRPr sz="5190" kern="1200">
          <a:solidFill>
            <a:schemeClr val="tx1"/>
          </a:solidFill>
          <a:latin typeface="+mj-lt"/>
          <a:ea typeface="+mj-ea"/>
          <a:cs typeface="+mj-cs"/>
        </a:defRPr>
      </a:lvl1pPr>
    </p:titleStyle>
    <p:bodyStyle>
      <a:lvl1pPr marL="269660" indent="-269660" algn="l" defTabSz="1078642" rtl="0" eaLnBrk="1" latinLnBrk="0" hangingPunct="1">
        <a:lnSpc>
          <a:spcPct val="90000"/>
        </a:lnSpc>
        <a:spcBef>
          <a:spcPts val="1180"/>
        </a:spcBef>
        <a:buFont typeface="Arial" panose="020B0604020202020204" pitchFamily="34" charset="0"/>
        <a:buChar char="•"/>
        <a:defRPr sz="3302" kern="1200">
          <a:solidFill>
            <a:schemeClr val="tx1"/>
          </a:solidFill>
          <a:latin typeface="+mn-lt"/>
          <a:ea typeface="+mn-ea"/>
          <a:cs typeface="+mn-cs"/>
        </a:defRPr>
      </a:lvl1pPr>
      <a:lvl2pPr marL="808981" indent="-269660" algn="l" defTabSz="1078642" rtl="0" eaLnBrk="1" latinLnBrk="0" hangingPunct="1">
        <a:lnSpc>
          <a:spcPct val="90000"/>
        </a:lnSpc>
        <a:spcBef>
          <a:spcPts val="590"/>
        </a:spcBef>
        <a:buFont typeface="Arial" panose="020B0604020202020204" pitchFamily="34" charset="0"/>
        <a:buChar char="•"/>
        <a:defRPr sz="2831" kern="1200">
          <a:solidFill>
            <a:schemeClr val="tx1"/>
          </a:solidFill>
          <a:latin typeface="+mn-lt"/>
          <a:ea typeface="+mn-ea"/>
          <a:cs typeface="+mn-cs"/>
        </a:defRPr>
      </a:lvl2pPr>
      <a:lvl3pPr marL="1348303" indent="-269660" algn="l" defTabSz="1078642" rtl="0" eaLnBrk="1" latinLnBrk="0" hangingPunct="1">
        <a:lnSpc>
          <a:spcPct val="90000"/>
        </a:lnSpc>
        <a:spcBef>
          <a:spcPts val="590"/>
        </a:spcBef>
        <a:buFont typeface="Arial" panose="020B0604020202020204" pitchFamily="34" charset="0"/>
        <a:buChar char="•"/>
        <a:defRPr sz="2359" kern="1200">
          <a:solidFill>
            <a:schemeClr val="tx1"/>
          </a:solidFill>
          <a:latin typeface="+mn-lt"/>
          <a:ea typeface="+mn-ea"/>
          <a:cs typeface="+mn-cs"/>
        </a:defRPr>
      </a:lvl3pPr>
      <a:lvl4pPr marL="1887624"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4pPr>
      <a:lvl5pPr marL="2426946"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5pPr>
      <a:lvl6pPr marL="2966268"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6pPr>
      <a:lvl7pPr marL="3505588"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7pPr>
      <a:lvl8pPr marL="4044910"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8pPr>
      <a:lvl9pPr marL="4584230"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9pPr>
    </p:bodyStyle>
    <p:otherStyle>
      <a:defPPr>
        <a:defRPr lang="en-US"/>
      </a:defPPr>
      <a:lvl1pPr marL="0" algn="l" defTabSz="1078642" rtl="0" eaLnBrk="1" latinLnBrk="0" hangingPunct="1">
        <a:defRPr sz="2124" kern="1200">
          <a:solidFill>
            <a:schemeClr val="tx1"/>
          </a:solidFill>
          <a:latin typeface="+mn-lt"/>
          <a:ea typeface="+mn-ea"/>
          <a:cs typeface="+mn-cs"/>
        </a:defRPr>
      </a:lvl1pPr>
      <a:lvl2pPr marL="539322" algn="l" defTabSz="1078642" rtl="0" eaLnBrk="1" latinLnBrk="0" hangingPunct="1">
        <a:defRPr sz="2124" kern="1200">
          <a:solidFill>
            <a:schemeClr val="tx1"/>
          </a:solidFill>
          <a:latin typeface="+mn-lt"/>
          <a:ea typeface="+mn-ea"/>
          <a:cs typeface="+mn-cs"/>
        </a:defRPr>
      </a:lvl2pPr>
      <a:lvl3pPr marL="1078642" algn="l" defTabSz="1078642" rtl="0" eaLnBrk="1" latinLnBrk="0" hangingPunct="1">
        <a:defRPr sz="2124" kern="1200">
          <a:solidFill>
            <a:schemeClr val="tx1"/>
          </a:solidFill>
          <a:latin typeface="+mn-lt"/>
          <a:ea typeface="+mn-ea"/>
          <a:cs typeface="+mn-cs"/>
        </a:defRPr>
      </a:lvl3pPr>
      <a:lvl4pPr marL="1617964" algn="l" defTabSz="1078642" rtl="0" eaLnBrk="1" latinLnBrk="0" hangingPunct="1">
        <a:defRPr sz="2124" kern="1200">
          <a:solidFill>
            <a:schemeClr val="tx1"/>
          </a:solidFill>
          <a:latin typeface="+mn-lt"/>
          <a:ea typeface="+mn-ea"/>
          <a:cs typeface="+mn-cs"/>
        </a:defRPr>
      </a:lvl4pPr>
      <a:lvl5pPr marL="2157285" algn="l" defTabSz="1078642" rtl="0" eaLnBrk="1" latinLnBrk="0" hangingPunct="1">
        <a:defRPr sz="2124" kern="1200">
          <a:solidFill>
            <a:schemeClr val="tx1"/>
          </a:solidFill>
          <a:latin typeface="+mn-lt"/>
          <a:ea typeface="+mn-ea"/>
          <a:cs typeface="+mn-cs"/>
        </a:defRPr>
      </a:lvl5pPr>
      <a:lvl6pPr marL="2696606" algn="l" defTabSz="1078642" rtl="0" eaLnBrk="1" latinLnBrk="0" hangingPunct="1">
        <a:defRPr sz="2124" kern="1200">
          <a:solidFill>
            <a:schemeClr val="tx1"/>
          </a:solidFill>
          <a:latin typeface="+mn-lt"/>
          <a:ea typeface="+mn-ea"/>
          <a:cs typeface="+mn-cs"/>
        </a:defRPr>
      </a:lvl6pPr>
      <a:lvl7pPr marL="3235927" algn="l" defTabSz="1078642" rtl="0" eaLnBrk="1" latinLnBrk="0" hangingPunct="1">
        <a:defRPr sz="2124" kern="1200">
          <a:solidFill>
            <a:schemeClr val="tx1"/>
          </a:solidFill>
          <a:latin typeface="+mn-lt"/>
          <a:ea typeface="+mn-ea"/>
          <a:cs typeface="+mn-cs"/>
        </a:defRPr>
      </a:lvl7pPr>
      <a:lvl8pPr marL="3775249" algn="l" defTabSz="1078642" rtl="0" eaLnBrk="1" latinLnBrk="0" hangingPunct="1">
        <a:defRPr sz="2124" kern="1200">
          <a:solidFill>
            <a:schemeClr val="tx1"/>
          </a:solidFill>
          <a:latin typeface="+mn-lt"/>
          <a:ea typeface="+mn-ea"/>
          <a:cs typeface="+mn-cs"/>
        </a:defRPr>
      </a:lvl8pPr>
      <a:lvl9pPr marL="4314569" algn="l" defTabSz="1078642" rtl="0" eaLnBrk="1" latinLnBrk="0" hangingPunct="1">
        <a:defRPr sz="212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2.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D7E1F9B-89BE-C3D5-72B8-3F79D20DAFA6}"/>
              </a:ext>
            </a:extLst>
          </p:cNvPr>
          <p:cNvGraphicFramePr>
            <a:graphicFrameLocks noChangeAspect="1"/>
          </p:cNvGraphicFramePr>
          <p:nvPr>
            <p:custDataLst>
              <p:tags r:id="rId1"/>
            </p:custDataLst>
          </p:nvPr>
        </p:nvGraphicFramePr>
        <p:xfrm>
          <a:off x="912087" y="-1471676"/>
          <a:ext cx="2496" cy="249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3D7E1F9B-89BE-C3D5-72B8-3F79D20DAFA6}"/>
                          </a:ext>
                        </a:extLst>
                      </p:cNvPr>
                      <p:cNvPicPr/>
                      <p:nvPr/>
                    </p:nvPicPr>
                    <p:blipFill>
                      <a:blip r:embed="rId5"/>
                      <a:stretch>
                        <a:fillRect/>
                      </a:stretch>
                    </p:blipFill>
                    <p:spPr>
                      <a:xfrm>
                        <a:off x="912087" y="-1471676"/>
                        <a:ext cx="2496" cy="249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560EDDC-0868-58D9-AFE7-E2BC68C506AF}"/>
              </a:ext>
            </a:extLst>
          </p:cNvPr>
          <p:cNvSpPr>
            <a:spLocks noGrp="1"/>
          </p:cNvSpPr>
          <p:nvPr>
            <p:ph type="sldNum" sz="quarter" idx="12"/>
          </p:nvPr>
        </p:nvSpPr>
        <p:spPr>
          <a:xfrm>
            <a:off x="8985250" y="8005894"/>
            <a:ext cx="2548555" cy="430731"/>
          </a:xfrm>
        </p:spPr>
        <p:txBody>
          <a:bodyPr/>
          <a:lstStyle/>
          <a:p>
            <a:pPr marL="0" marR="0" lvl="0" indent="0" algn="r" defTabSz="871952" rtl="0" eaLnBrk="1" fontAlgn="auto" latinLnBrk="0" hangingPunct="1">
              <a:lnSpc>
                <a:spcPct val="100000"/>
              </a:lnSpc>
              <a:spcBef>
                <a:spcPts val="0"/>
              </a:spcBef>
              <a:spcAft>
                <a:spcPts val="0"/>
              </a:spcAft>
              <a:buClrTx/>
              <a:buSzTx/>
              <a:buFontTx/>
              <a:buNone/>
              <a:tabLst/>
              <a:defRPr/>
            </a:pPr>
            <a:r>
              <a:rPr kumimoji="0" lang="en-US"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Page 1 of 2</a:t>
            </a:r>
          </a:p>
        </p:txBody>
      </p:sp>
      <p:pic>
        <p:nvPicPr>
          <p:cNvPr id="8" name="Picture 7" descr="Purple and purple letters on a black background&#10;&#10;Description automatically generated">
            <a:extLst>
              <a:ext uri="{FF2B5EF4-FFF2-40B4-BE49-F238E27FC236}">
                <a16:creationId xmlns:a16="http://schemas.microsoft.com/office/drawing/2014/main" id="{B864229C-C596-C120-6431-E3AF3EACC9AF}"/>
              </a:ext>
            </a:extLst>
          </p:cNvPr>
          <p:cNvPicPr>
            <a:picLocks noChangeAspect="1"/>
          </p:cNvPicPr>
          <p:nvPr/>
        </p:nvPicPr>
        <p:blipFill>
          <a:blip r:embed="rId6"/>
          <a:stretch>
            <a:fillRect/>
          </a:stretch>
        </p:blipFill>
        <p:spPr>
          <a:xfrm>
            <a:off x="808241" y="933041"/>
            <a:ext cx="10945137" cy="1652741"/>
          </a:xfrm>
          <a:prstGeom prst="rect">
            <a:avLst/>
          </a:prstGeom>
        </p:spPr>
      </p:pic>
      <p:graphicFrame>
        <p:nvGraphicFramePr>
          <p:cNvPr id="9" name="Table 8">
            <a:extLst>
              <a:ext uri="{FF2B5EF4-FFF2-40B4-BE49-F238E27FC236}">
                <a16:creationId xmlns:a16="http://schemas.microsoft.com/office/drawing/2014/main" id="{350A4181-2D10-0307-78F1-1B5BB5246E9B}"/>
              </a:ext>
            </a:extLst>
          </p:cNvPr>
          <p:cNvGraphicFramePr>
            <a:graphicFrameLocks noGrp="1"/>
          </p:cNvGraphicFramePr>
          <p:nvPr>
            <p:extLst>
              <p:ext uri="{D42A27DB-BD31-4B8C-83A1-F6EECF244321}">
                <p14:modId xmlns:p14="http://schemas.microsoft.com/office/powerpoint/2010/main" val="2747682641"/>
              </p:ext>
            </p:extLst>
          </p:nvPr>
        </p:nvGraphicFramePr>
        <p:xfrm>
          <a:off x="1851412" y="3933461"/>
          <a:ext cx="8897166" cy="2290830"/>
        </p:xfrm>
        <a:graphic>
          <a:graphicData uri="http://schemas.openxmlformats.org/drawingml/2006/table">
            <a:tbl>
              <a:tblPr firstRow="1" bandRow="1">
                <a:tableStyleId>{5940675A-B579-460E-94D1-54222C63F5DA}</a:tableStyleId>
              </a:tblPr>
              <a:tblGrid>
                <a:gridCol w="2369279">
                  <a:extLst>
                    <a:ext uri="{9D8B030D-6E8A-4147-A177-3AD203B41FA5}">
                      <a16:colId xmlns:a16="http://schemas.microsoft.com/office/drawing/2014/main" val="501264399"/>
                    </a:ext>
                  </a:extLst>
                </a:gridCol>
                <a:gridCol w="6527887">
                  <a:extLst>
                    <a:ext uri="{9D8B030D-6E8A-4147-A177-3AD203B41FA5}">
                      <a16:colId xmlns:a16="http://schemas.microsoft.com/office/drawing/2014/main" val="442538086"/>
                    </a:ext>
                  </a:extLst>
                </a:gridCol>
              </a:tblGrid>
              <a:tr h="944219">
                <a:tc>
                  <a:txBody>
                    <a:bodyPr/>
                    <a:lstStyle/>
                    <a:p>
                      <a:r>
                        <a:rPr lang="en-GB" sz="1500" b="1" kern="1200" dirty="0">
                          <a:solidFill>
                            <a:srgbClr val="007815"/>
                          </a:solidFill>
                          <a:latin typeface="Montserrat" panose="00000500000000000000" pitchFamily="2" charset="0"/>
                          <a:ea typeface="+mn-ea"/>
                          <a:cs typeface="+mn-cs"/>
                        </a:rPr>
                        <a:t>TOOL NAME:</a:t>
                      </a:r>
                    </a:p>
                    <a:p>
                      <a:r>
                        <a:rPr lang="en-GB" sz="1500" b="0" kern="1200" dirty="0">
                          <a:solidFill>
                            <a:srgbClr val="007815"/>
                          </a:solidFill>
                          <a:latin typeface="Montserrat" panose="00000500000000000000" pitchFamily="2" charset="0"/>
                          <a:ea typeface="+mn-ea"/>
                          <a:cs typeface="+mn-cs"/>
                        </a:rPr>
                        <a:t>(ID# 4D1202)</a:t>
                      </a: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3400"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rPr>
                        <a:t>Group based evaluation questionnaire</a:t>
                      </a: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solidFill>
                      <a:srgbClr val="2B8E3D"/>
                    </a:solidFill>
                  </a:tcPr>
                </a:tc>
                <a:extLst>
                  <a:ext uri="{0D108BD9-81ED-4DB2-BD59-A6C34878D82A}">
                    <a16:rowId xmlns:a16="http://schemas.microsoft.com/office/drawing/2014/main" val="428026795"/>
                  </a:ext>
                </a:extLst>
              </a:tr>
              <a:tr h="922466">
                <a:tc>
                  <a:txBody>
                    <a:bodyPr/>
                    <a:lstStyle/>
                    <a:p>
                      <a:r>
                        <a:rPr lang="en-US" sz="1500" b="1" kern="1200" dirty="0">
                          <a:solidFill>
                            <a:srgbClr val="007815"/>
                          </a:solidFill>
                          <a:latin typeface="Montserrat" panose="00000500000000000000" pitchFamily="2" charset="0"/>
                          <a:ea typeface="+mn-ea"/>
                          <a:cs typeface="+mn-cs"/>
                        </a:rPr>
                        <a:t>About this tool:</a:t>
                      </a: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rtl="0" eaLnBrk="1" fontAlgn="auto" latinLnBrk="0" hangingPunct="1">
                        <a:lnSpc>
                          <a:spcPct val="100000"/>
                        </a:lnSpc>
                        <a:spcBef>
                          <a:spcPts val="0"/>
                        </a:spcBef>
                        <a:spcAft>
                          <a:spcPts val="0"/>
                        </a:spcAft>
                        <a:buClrTx/>
                        <a:buSzTx/>
                        <a:buFontTx/>
                        <a:buNone/>
                      </a:pPr>
                      <a:r>
                        <a:rPr kumimoji="0" lang="en-GB" sz="1200" b="0" i="0" u="none" strike="noStrike" kern="1200" cap="none" spc="0" normalizeH="0" baseline="0" noProof="0" dirty="0">
                          <a:ln>
                            <a:noFill/>
                          </a:ln>
                          <a:solidFill>
                            <a:prstClr val="black"/>
                          </a:solidFill>
                          <a:effectLst/>
                          <a:uLnTx/>
                          <a:uFillTx/>
                          <a:latin typeface="Montserrat Light"/>
                          <a:ea typeface="+mn-ea"/>
                          <a:cs typeface="+mn-cs"/>
                        </a:rPr>
                        <a:t>An evaluation should be undertaken at the end of the co-design process by the project team to inform the reflective process </a:t>
                      </a:r>
                    </a:p>
                    <a:p>
                      <a:pPr marL="0" marR="0" lvl="0" indent="0" algn="l" defTabSz="1219777"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endParaRP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0962859"/>
                  </a:ext>
                </a:extLst>
              </a:tr>
              <a:tr h="0">
                <a:tc>
                  <a:txBody>
                    <a:bodyPr/>
                    <a:lstStyle/>
                    <a:p>
                      <a:r>
                        <a:rPr lang="en-US" sz="1100" b="1" kern="1200" dirty="0">
                          <a:solidFill>
                            <a:srgbClr val="007815"/>
                          </a:solidFill>
                          <a:latin typeface="Montserrat" panose="00000500000000000000" pitchFamily="2" charset="0"/>
                          <a:ea typeface="+mn-ea"/>
                          <a:cs typeface="+mn-cs"/>
                        </a:rPr>
                        <a:t>Tool Citation:</a:t>
                      </a: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99967"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dirty="0">
                        <a:ln>
                          <a:noFill/>
                        </a:ln>
                        <a:solidFill>
                          <a:prstClr val="black"/>
                        </a:solidFill>
                        <a:effectLst/>
                        <a:uLnTx/>
                        <a:uFillTx/>
                        <a:latin typeface="Montserrat Light" panose="00000400000000000000" pitchFamily="2" charset="0"/>
                        <a:ea typeface="+mn-ea"/>
                        <a:cs typeface="+mn-cs"/>
                      </a:endParaRP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2364867"/>
                  </a:ext>
                </a:extLst>
              </a:tr>
            </a:tbl>
          </a:graphicData>
        </a:graphic>
      </p:graphicFrame>
      <p:graphicFrame>
        <p:nvGraphicFramePr>
          <p:cNvPr id="10" name="Table 9">
            <a:extLst>
              <a:ext uri="{FF2B5EF4-FFF2-40B4-BE49-F238E27FC236}">
                <a16:creationId xmlns:a16="http://schemas.microsoft.com/office/drawing/2014/main" id="{8D5CF778-B64A-6CF9-E15E-9145AFD49A27}"/>
              </a:ext>
            </a:extLst>
          </p:cNvPr>
          <p:cNvGraphicFramePr>
            <a:graphicFrameLocks noGrp="1"/>
          </p:cNvGraphicFramePr>
          <p:nvPr>
            <p:extLst>
              <p:ext uri="{D42A27DB-BD31-4B8C-83A1-F6EECF244321}">
                <p14:modId xmlns:p14="http://schemas.microsoft.com/office/powerpoint/2010/main" val="2766972462"/>
              </p:ext>
            </p:extLst>
          </p:nvPr>
        </p:nvGraphicFramePr>
        <p:xfrm>
          <a:off x="1851414" y="2797441"/>
          <a:ext cx="8897166" cy="792238"/>
        </p:xfrm>
        <a:graphic>
          <a:graphicData uri="http://schemas.openxmlformats.org/drawingml/2006/table">
            <a:tbl>
              <a:tblPr firstRow="1" bandRow="1">
                <a:tableStyleId>{9D7B26C5-4107-4FEC-AEDC-1716B250A1EF}</a:tableStyleId>
              </a:tblPr>
              <a:tblGrid>
                <a:gridCol w="2386243">
                  <a:extLst>
                    <a:ext uri="{9D8B030D-6E8A-4147-A177-3AD203B41FA5}">
                      <a16:colId xmlns:a16="http://schemas.microsoft.com/office/drawing/2014/main" val="901874853"/>
                    </a:ext>
                  </a:extLst>
                </a:gridCol>
                <a:gridCol w="6510923">
                  <a:extLst>
                    <a:ext uri="{9D8B030D-6E8A-4147-A177-3AD203B41FA5}">
                      <a16:colId xmlns:a16="http://schemas.microsoft.com/office/drawing/2014/main" val="2559771573"/>
                    </a:ext>
                  </a:extLst>
                </a:gridCol>
              </a:tblGrid>
              <a:tr h="396119">
                <a:tc>
                  <a:txBody>
                    <a:bodyPr/>
                    <a:lstStyle/>
                    <a:p>
                      <a:pPr algn="ctr"/>
                      <a:r>
                        <a:rPr lang="en-GB" sz="2000" dirty="0">
                          <a:solidFill>
                            <a:srgbClr val="007815"/>
                          </a:solidFill>
                          <a:latin typeface="Montserrat" panose="00000500000000000000" pitchFamily="2" charset="0"/>
                        </a:rPr>
                        <a:t>PHASE</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000" dirty="0">
                          <a:solidFill>
                            <a:srgbClr val="007815"/>
                          </a:solidFill>
                          <a:latin typeface="Montserrat" panose="00000500000000000000" pitchFamily="2" charset="0"/>
                        </a:rPr>
                        <a:t>STAGE</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79715082"/>
                  </a:ext>
                </a:extLst>
              </a:tr>
              <a:tr h="396119">
                <a:tc>
                  <a:txBody>
                    <a:bodyPr/>
                    <a:lstStyle/>
                    <a:p>
                      <a:pPr algn="ctr"/>
                      <a:r>
                        <a:rPr lang="en-GB" sz="2000" dirty="0">
                          <a:solidFill>
                            <a:srgbClr val="FFFFFF"/>
                          </a:solidFill>
                          <a:latin typeface="Montserrat" panose="00000500000000000000" pitchFamily="2" charset="0"/>
                        </a:rPr>
                        <a:t>4– DEBRIEF</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solidFill>
                      <a:srgbClr val="007815"/>
                    </a:solidFill>
                  </a:tcPr>
                </a:tc>
                <a:tc>
                  <a:txBody>
                    <a:bodyPr/>
                    <a:lstStyle/>
                    <a:p>
                      <a:pPr algn="ctr"/>
                      <a:r>
                        <a:rPr lang="en-GB" sz="2000" dirty="0">
                          <a:solidFill>
                            <a:srgbClr val="FFFFFF"/>
                          </a:solidFill>
                          <a:latin typeface="Montserrat" panose="00000500000000000000" pitchFamily="2" charset="0"/>
                        </a:rPr>
                        <a:t>12 – EVALUATION</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solidFill>
                      <a:srgbClr val="2B8E3D"/>
                    </a:solidFill>
                  </a:tcPr>
                </a:tc>
                <a:extLst>
                  <a:ext uri="{0D108BD9-81ED-4DB2-BD59-A6C34878D82A}">
                    <a16:rowId xmlns:a16="http://schemas.microsoft.com/office/drawing/2014/main" val="3540899000"/>
                  </a:ext>
                </a:extLst>
              </a:tr>
            </a:tbl>
          </a:graphicData>
        </a:graphic>
      </p:graphicFrame>
      <p:cxnSp>
        <p:nvCxnSpPr>
          <p:cNvPr id="14" name="Straight Connector 13">
            <a:extLst>
              <a:ext uri="{FF2B5EF4-FFF2-40B4-BE49-F238E27FC236}">
                <a16:creationId xmlns:a16="http://schemas.microsoft.com/office/drawing/2014/main" id="{7A724768-4B8C-9314-5782-78C777CBA6F7}"/>
              </a:ext>
            </a:extLst>
          </p:cNvPr>
          <p:cNvCxnSpPr>
            <a:cxnSpLocks/>
          </p:cNvCxnSpPr>
          <p:nvPr/>
        </p:nvCxnSpPr>
        <p:spPr>
          <a:xfrm>
            <a:off x="0" y="7953107"/>
            <a:ext cx="12599988" cy="0"/>
          </a:xfrm>
          <a:prstGeom prst="line">
            <a:avLst/>
          </a:prstGeom>
          <a:ln w="38100">
            <a:solidFill>
              <a:srgbClr val="007815"/>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61FFC170-F895-5834-DC1D-D3303407BE54}"/>
              </a:ext>
            </a:extLst>
          </p:cNvPr>
          <p:cNvGraphicFramePr>
            <a:graphicFrameLocks noGrp="1"/>
          </p:cNvGraphicFramePr>
          <p:nvPr>
            <p:extLst>
              <p:ext uri="{D42A27DB-BD31-4B8C-83A1-F6EECF244321}">
                <p14:modId xmlns:p14="http://schemas.microsoft.com/office/powerpoint/2010/main" val="4070355506"/>
              </p:ext>
            </p:extLst>
          </p:nvPr>
        </p:nvGraphicFramePr>
        <p:xfrm>
          <a:off x="203996" y="344047"/>
          <a:ext cx="12191999" cy="447962"/>
        </p:xfrm>
        <a:graphic>
          <a:graphicData uri="http://schemas.openxmlformats.org/drawingml/2006/table">
            <a:tbl>
              <a:tblPr firstRow="1" bandRow="1">
                <a:tableStyleId>{5940675A-B579-460E-94D1-54222C63F5DA}</a:tableStyleId>
              </a:tblPr>
              <a:tblGrid>
                <a:gridCol w="5526918">
                  <a:extLst>
                    <a:ext uri="{9D8B030D-6E8A-4147-A177-3AD203B41FA5}">
                      <a16:colId xmlns:a16="http://schemas.microsoft.com/office/drawing/2014/main" val="2654935847"/>
                    </a:ext>
                  </a:extLst>
                </a:gridCol>
                <a:gridCol w="4981498">
                  <a:extLst>
                    <a:ext uri="{9D8B030D-6E8A-4147-A177-3AD203B41FA5}">
                      <a16:colId xmlns:a16="http://schemas.microsoft.com/office/drawing/2014/main" val="2219345220"/>
                    </a:ext>
                  </a:extLst>
                </a:gridCol>
                <a:gridCol w="909033">
                  <a:extLst>
                    <a:ext uri="{9D8B030D-6E8A-4147-A177-3AD203B41FA5}">
                      <a16:colId xmlns:a16="http://schemas.microsoft.com/office/drawing/2014/main" val="3997995227"/>
                    </a:ext>
                  </a:extLst>
                </a:gridCol>
                <a:gridCol w="774550">
                  <a:extLst>
                    <a:ext uri="{9D8B030D-6E8A-4147-A177-3AD203B41FA5}">
                      <a16:colId xmlns:a16="http://schemas.microsoft.com/office/drawing/2014/main" val="411601765"/>
                    </a:ext>
                  </a:extLst>
                </a:gridCol>
              </a:tblGrid>
              <a:tr h="436118">
                <a:tc>
                  <a:txBody>
                    <a:bodyPr/>
                    <a:lstStyle/>
                    <a:p>
                      <a:r>
                        <a:rPr lang="en-GB" sz="1200" i="1" dirty="0">
                          <a:solidFill>
                            <a:srgbClr val="007815"/>
                          </a:solidFill>
                        </a:rPr>
                        <a:t>Authorised Use ONLY. Requires a current paid up membership to </a:t>
                      </a:r>
                      <a:r>
                        <a:rPr lang="en-GB" sz="1200" i="1" dirty="0">
                          <a:hlinkClick r:id="rId7"/>
                        </a:rPr>
                        <a:t>www.codesign4all.com</a:t>
                      </a:r>
                      <a:endParaRPr lang="en-GB" sz="1200" i="1" dirty="0"/>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007815"/>
                          </a:solidFill>
                        </a:rPr>
                        <a:t>Tool ID 4D1202 – Group based evaluation questionnaire</a:t>
                      </a:r>
                      <a:endParaRPr lang="en-GB" sz="1200" i="1" dirty="0">
                        <a:solidFill>
                          <a:srgbClr val="007815"/>
                        </a:solidFill>
                      </a:endParaRP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007815"/>
                          </a:solidFill>
                        </a:rPr>
                        <a:t>Version 1.0</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007815"/>
                          </a:solidFill>
                        </a:rPr>
                        <a:t>Mar’25</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CF7E99A0-7125-8EB4-641E-1D920416E19F}"/>
              </a:ext>
            </a:extLst>
          </p:cNvPr>
          <p:cNvPicPr>
            <a:picLocks noChangeAspect="1"/>
          </p:cNvPicPr>
          <p:nvPr/>
        </p:nvPicPr>
        <p:blipFill>
          <a:blip r:embed="rId8"/>
          <a:stretch>
            <a:fillRect/>
          </a:stretch>
        </p:blipFill>
        <p:spPr>
          <a:xfrm>
            <a:off x="852032" y="8050331"/>
            <a:ext cx="416968" cy="416968"/>
          </a:xfrm>
          <a:prstGeom prst="rect">
            <a:avLst/>
          </a:prstGeom>
        </p:spPr>
      </p:pic>
      <p:sp>
        <p:nvSpPr>
          <p:cNvPr id="20" name="TextBox 19">
            <a:extLst>
              <a:ext uri="{FF2B5EF4-FFF2-40B4-BE49-F238E27FC236}">
                <a16:creationId xmlns:a16="http://schemas.microsoft.com/office/drawing/2014/main" id="{F572789C-3666-5342-E6DE-3287A551D604}"/>
              </a:ext>
            </a:extLst>
          </p:cNvPr>
          <p:cNvSpPr txBox="1"/>
          <p:nvPr/>
        </p:nvSpPr>
        <p:spPr>
          <a:xfrm>
            <a:off x="1269000" y="8023637"/>
            <a:ext cx="2942332" cy="476498"/>
          </a:xfrm>
          <a:prstGeom prst="rect">
            <a:avLst/>
          </a:prstGeom>
          <a:noFill/>
        </p:spPr>
        <p:txBody>
          <a:bodyPr wrap="square" rtlCol="0">
            <a:spAutoFit/>
          </a:bodyPr>
          <a:lstStyle/>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Co.Design4All Pty Ltd</a:t>
            </a: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A0B9B4B2-4562-EF43-F143-A8977A4A431A}"/>
              </a:ext>
            </a:extLst>
          </p:cNvPr>
          <p:cNvSpPr txBox="1"/>
          <p:nvPr/>
        </p:nvSpPr>
        <p:spPr>
          <a:xfrm>
            <a:off x="4251030" y="8120474"/>
            <a:ext cx="4059559" cy="476498"/>
          </a:xfrm>
          <a:prstGeom prst="rect">
            <a:avLst/>
          </a:prstGeom>
          <a:noFill/>
        </p:spPr>
        <p:txBody>
          <a:bodyPr wrap="square" rtlCol="0">
            <a:spAutoFit/>
          </a:bodyPr>
          <a:lstStyle/>
          <a:p>
            <a:pPr marL="0" marR="0" lvl="0" indent="0" algn="ctr"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4" name="TextBox 3">
            <a:extLst>
              <a:ext uri="{FF2B5EF4-FFF2-40B4-BE49-F238E27FC236}">
                <a16:creationId xmlns:a16="http://schemas.microsoft.com/office/drawing/2014/main" id="{1968E31E-8A72-F852-6691-823D243EECB7}"/>
              </a:ext>
            </a:extLst>
          </p:cNvPr>
          <p:cNvSpPr txBox="1"/>
          <p:nvPr/>
        </p:nvSpPr>
        <p:spPr>
          <a:xfrm>
            <a:off x="954867" y="6767044"/>
            <a:ext cx="10383937" cy="1351267"/>
          </a:xfrm>
          <a:prstGeom prst="rect">
            <a:avLst/>
          </a:prstGeom>
          <a:noFill/>
        </p:spPr>
        <p:txBody>
          <a:bodyPr wrap="square">
            <a:spAutoFit/>
          </a:bodyPr>
          <a:lstStyle/>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719" b="0" i="0" u="none" strike="noStrike" kern="1200" cap="none" spc="0" normalizeH="0" baseline="0" noProof="0" dirty="0">
                <a:ln>
                  <a:noFill/>
                </a:ln>
                <a:solidFill>
                  <a:srgbClr val="007815"/>
                </a:solidFill>
                <a:effectLst/>
                <a:uLnTx/>
                <a:uFillTx/>
                <a:latin typeface="Montserrat Light" panose="00000400000000000000" pitchFamily="2" charset="0"/>
                <a:ea typeface="Aptos" panose="020B0004020202020204" pitchFamily="34" charset="0"/>
                <a:cs typeface="Aptos" panose="020B0004020202020204" pitchFamily="34" charset="0"/>
              </a:rPr>
              <a:t>Copyright Notice and Disclaimer:</a:t>
            </a:r>
            <a:endParaRPr kumimoji="0" lang="en-AU" sz="989" b="0" i="0" u="none" strike="noStrike" kern="1200" cap="none" spc="0" normalizeH="0" baseline="0" noProof="0" dirty="0">
              <a:ln>
                <a:noFill/>
              </a:ln>
              <a:solidFill>
                <a:srgbClr val="00781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719" b="0" i="0" u="none" strike="noStrike" kern="1200" cap="none" spc="0" normalizeH="0" baseline="0" noProof="0" dirty="0">
                <a:ln>
                  <a:noFill/>
                </a:ln>
                <a:solidFill>
                  <a:srgbClr val="007815"/>
                </a:solidFill>
                <a:effectLst/>
                <a:uLnTx/>
                <a:uFillTx/>
                <a:latin typeface="Montserrat Light" panose="00000400000000000000" pitchFamily="2" charset="0"/>
                <a:ea typeface="Aptos" panose="020B0004020202020204" pitchFamily="34" charset="0"/>
                <a:cs typeface="Aptos" panose="020B0004020202020204" pitchFamily="34" charset="0"/>
              </a:rPr>
              <a:t> </a:t>
            </a:r>
            <a:endParaRPr kumimoji="0" lang="en-AU" sz="989" b="0" i="0" u="none" strike="noStrike" kern="1200" cap="none" spc="0" normalizeH="0" baseline="0" noProof="0" dirty="0">
              <a:ln>
                <a:noFill/>
              </a:ln>
              <a:solidFill>
                <a:srgbClr val="00781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719" b="0" i="0" u="none" strike="noStrike" kern="1200" cap="none" spc="0" normalizeH="0" baseline="0" noProof="0" dirty="0">
                <a:ln>
                  <a:noFill/>
                </a:ln>
                <a:solidFill>
                  <a:srgbClr val="007815"/>
                </a:solidFill>
                <a:effectLst/>
                <a:uLnTx/>
                <a:uFillTx/>
                <a:latin typeface="Montserrat Light" panose="00000400000000000000" pitchFamily="2" charset="0"/>
                <a:ea typeface="Aptos" panose="020B0004020202020204" pitchFamily="34" charset="0"/>
                <a:cs typeface="Aptos" panose="020B0004020202020204" pitchFamily="34" charset="0"/>
              </a:rPr>
              <a:t>This material is Copyright to Co.Design4All Pty Ltd 2025.  All rights reserved.  The material in this site is intended for general informational use and is not intended to constitute advice.  Co.Design4All accepts no responsibility should any damages be caused to a person or organisation as a result of the use that is made of information provided.  Co.Design4All assumes no responsibility or liability for any errors or omissions in the content of this site, including where original materials attributed to other copyright owners are presented within the tools and templates made available.  All rights to third-party content cited in a tool or template remain with the copyright owner and no infringement of their rights is intended.  The information contained in this site and on the Co.Design4All tools and templates are provided on an “as is”  and “as available” basis with no guarantees of completeness, accuracy, usefulness or timeliness.  Co.Design4All expressly disclaims all conditions, representations and warranties – whether express, implied, statutory or otherwise, including but not limited to, any implied warranty of merchantability, fitness for a particular purpose, or non-infringement of third-party rights.  No advice or information, whether oral or written, obtained by a user from this site will create any warranty not expressly stated herein. This disclaimer also applies to any damage or injury caused by any failure of performance, error, omission, interruption, deletion or delay in operation or transmission, unauthorised access or use of information under any cause of action.</a:t>
            </a:r>
            <a:endParaRPr kumimoji="0" lang="en-AU" sz="989" b="0" i="0" u="none" strike="noStrike" kern="1200" cap="none" spc="0" normalizeH="0" baseline="0" noProof="0" dirty="0">
              <a:ln>
                <a:noFill/>
              </a:ln>
              <a:solidFill>
                <a:srgbClr val="00781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AU" sz="989" b="0" i="0" u="none" strike="noStrike" kern="1200" cap="none" spc="0" normalizeH="0" baseline="0" noProof="0" dirty="0">
                <a:ln>
                  <a:noFill/>
                </a:ln>
                <a:solidFill>
                  <a:srgbClr val="FF0000"/>
                </a:solidFill>
                <a:effectLst/>
                <a:uLnTx/>
                <a:uFillTx/>
                <a:latin typeface="Montserrat Light" panose="00000400000000000000" pitchFamily="2" charset="0"/>
                <a:ea typeface="Aptos" panose="020B0004020202020204" pitchFamily="34" charset="0"/>
                <a:cs typeface="Aptos" panose="020B0004020202020204" pitchFamily="34" charset="0"/>
              </a:rPr>
              <a:t> </a:t>
            </a:r>
          </a:p>
        </p:txBody>
      </p:sp>
      <p:cxnSp>
        <p:nvCxnSpPr>
          <p:cNvPr id="13" name="Straight Connector 12">
            <a:extLst>
              <a:ext uri="{FF2B5EF4-FFF2-40B4-BE49-F238E27FC236}">
                <a16:creationId xmlns:a16="http://schemas.microsoft.com/office/drawing/2014/main" id="{6CC2EE57-B352-D91A-1CF3-91A432D4C9FC}"/>
              </a:ext>
            </a:extLst>
          </p:cNvPr>
          <p:cNvCxnSpPr>
            <a:cxnSpLocks/>
          </p:cNvCxnSpPr>
          <p:nvPr/>
        </p:nvCxnSpPr>
        <p:spPr>
          <a:xfrm>
            <a:off x="211756" y="835964"/>
            <a:ext cx="12192000" cy="0"/>
          </a:xfrm>
          <a:prstGeom prst="line">
            <a:avLst/>
          </a:prstGeom>
          <a:ln w="38100">
            <a:solidFill>
              <a:srgbClr val="00781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0778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4C6718A2-C3BE-C334-F9D7-C3E079FE75E3}"/>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11490B63-F2E8-9D6F-EEA8-2A20E5E3555E}"/>
              </a:ext>
            </a:extLst>
          </p:cNvPr>
          <p:cNvGraphicFramePr>
            <a:graphicFrameLocks noChangeAspect="1"/>
          </p:cNvGraphicFramePr>
          <p:nvPr>
            <p:custDataLst>
              <p:tags r:id="rId1"/>
            </p:custDataLst>
          </p:nvPr>
        </p:nvGraphicFramePr>
        <p:xfrm>
          <a:off x="912087" y="-1471676"/>
          <a:ext cx="2496" cy="249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11490B63-F2E8-9D6F-EEA8-2A20E5E3555E}"/>
                          </a:ext>
                        </a:extLst>
                      </p:cNvPr>
                      <p:cNvPicPr/>
                      <p:nvPr/>
                    </p:nvPicPr>
                    <p:blipFill>
                      <a:blip r:embed="rId5"/>
                      <a:stretch>
                        <a:fillRect/>
                      </a:stretch>
                    </p:blipFill>
                    <p:spPr>
                      <a:xfrm>
                        <a:off x="912087" y="-1471676"/>
                        <a:ext cx="2496" cy="249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E7AA273F-2062-877B-911E-D211515D742F}"/>
              </a:ext>
            </a:extLst>
          </p:cNvPr>
          <p:cNvSpPr>
            <a:spLocks noGrp="1"/>
          </p:cNvSpPr>
          <p:nvPr>
            <p:ph type="sldNum" sz="quarter" idx="12"/>
          </p:nvPr>
        </p:nvSpPr>
        <p:spPr>
          <a:xfrm>
            <a:off x="8985250" y="8005894"/>
            <a:ext cx="2548555" cy="430731"/>
          </a:xfrm>
        </p:spPr>
        <p:txBody>
          <a:bodyPr/>
          <a:lstStyle/>
          <a:p>
            <a:pPr marL="0" marR="0" lvl="0" indent="0" algn="r" defTabSz="871952" rtl="0" eaLnBrk="1" fontAlgn="auto" latinLnBrk="0" hangingPunct="1">
              <a:lnSpc>
                <a:spcPct val="100000"/>
              </a:lnSpc>
              <a:spcBef>
                <a:spcPts val="0"/>
              </a:spcBef>
              <a:spcAft>
                <a:spcPts val="0"/>
              </a:spcAft>
              <a:buClrTx/>
              <a:buSzTx/>
              <a:buFontTx/>
              <a:buNone/>
              <a:tabLst/>
              <a:defRPr/>
            </a:pPr>
            <a:r>
              <a:rPr kumimoji="0" lang="en-US"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Page 2 of 2</a:t>
            </a:r>
          </a:p>
        </p:txBody>
      </p:sp>
      <p:pic>
        <p:nvPicPr>
          <p:cNvPr id="8" name="Picture 7" descr="Purple and purple letters on a black background&#10;&#10;Description automatically generated">
            <a:extLst>
              <a:ext uri="{FF2B5EF4-FFF2-40B4-BE49-F238E27FC236}">
                <a16:creationId xmlns:a16="http://schemas.microsoft.com/office/drawing/2014/main" id="{B0F38052-7C0B-B1C2-8FFF-155E13DA87F1}"/>
              </a:ext>
            </a:extLst>
          </p:cNvPr>
          <p:cNvPicPr>
            <a:picLocks noChangeAspect="1"/>
          </p:cNvPicPr>
          <p:nvPr/>
        </p:nvPicPr>
        <p:blipFill>
          <a:blip r:embed="rId6"/>
          <a:stretch>
            <a:fillRect/>
          </a:stretch>
        </p:blipFill>
        <p:spPr>
          <a:xfrm>
            <a:off x="808241" y="933042"/>
            <a:ext cx="3023053" cy="456488"/>
          </a:xfrm>
          <a:prstGeom prst="rect">
            <a:avLst/>
          </a:prstGeom>
        </p:spPr>
      </p:pic>
      <p:cxnSp>
        <p:nvCxnSpPr>
          <p:cNvPr id="14" name="Straight Connector 13">
            <a:extLst>
              <a:ext uri="{FF2B5EF4-FFF2-40B4-BE49-F238E27FC236}">
                <a16:creationId xmlns:a16="http://schemas.microsoft.com/office/drawing/2014/main" id="{2950B717-2DE8-8273-5460-4D91675977F2}"/>
              </a:ext>
            </a:extLst>
          </p:cNvPr>
          <p:cNvCxnSpPr>
            <a:cxnSpLocks/>
          </p:cNvCxnSpPr>
          <p:nvPr/>
        </p:nvCxnSpPr>
        <p:spPr>
          <a:xfrm>
            <a:off x="0" y="7953107"/>
            <a:ext cx="12599988" cy="0"/>
          </a:xfrm>
          <a:prstGeom prst="line">
            <a:avLst/>
          </a:prstGeom>
          <a:ln w="38100">
            <a:solidFill>
              <a:srgbClr val="007815"/>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200C424F-1B8D-19A7-5834-2C5CC248AA0A}"/>
              </a:ext>
            </a:extLst>
          </p:cNvPr>
          <p:cNvGraphicFramePr>
            <a:graphicFrameLocks noGrp="1"/>
          </p:cNvGraphicFramePr>
          <p:nvPr>
            <p:extLst>
              <p:ext uri="{D42A27DB-BD31-4B8C-83A1-F6EECF244321}">
                <p14:modId xmlns:p14="http://schemas.microsoft.com/office/powerpoint/2010/main" val="1270158899"/>
              </p:ext>
            </p:extLst>
          </p:nvPr>
        </p:nvGraphicFramePr>
        <p:xfrm>
          <a:off x="203996" y="344047"/>
          <a:ext cx="12191999" cy="447962"/>
        </p:xfrm>
        <a:graphic>
          <a:graphicData uri="http://schemas.openxmlformats.org/drawingml/2006/table">
            <a:tbl>
              <a:tblPr firstRow="1" bandRow="1">
                <a:tableStyleId>{5940675A-B579-460E-94D1-54222C63F5DA}</a:tableStyleId>
              </a:tblPr>
              <a:tblGrid>
                <a:gridCol w="5526918">
                  <a:extLst>
                    <a:ext uri="{9D8B030D-6E8A-4147-A177-3AD203B41FA5}">
                      <a16:colId xmlns:a16="http://schemas.microsoft.com/office/drawing/2014/main" val="2654935847"/>
                    </a:ext>
                  </a:extLst>
                </a:gridCol>
                <a:gridCol w="4981498">
                  <a:extLst>
                    <a:ext uri="{9D8B030D-6E8A-4147-A177-3AD203B41FA5}">
                      <a16:colId xmlns:a16="http://schemas.microsoft.com/office/drawing/2014/main" val="2219345220"/>
                    </a:ext>
                  </a:extLst>
                </a:gridCol>
                <a:gridCol w="909033">
                  <a:extLst>
                    <a:ext uri="{9D8B030D-6E8A-4147-A177-3AD203B41FA5}">
                      <a16:colId xmlns:a16="http://schemas.microsoft.com/office/drawing/2014/main" val="3997995227"/>
                    </a:ext>
                  </a:extLst>
                </a:gridCol>
                <a:gridCol w="774550">
                  <a:extLst>
                    <a:ext uri="{9D8B030D-6E8A-4147-A177-3AD203B41FA5}">
                      <a16:colId xmlns:a16="http://schemas.microsoft.com/office/drawing/2014/main" val="411601765"/>
                    </a:ext>
                  </a:extLst>
                </a:gridCol>
              </a:tblGrid>
              <a:tr h="436118">
                <a:tc>
                  <a:txBody>
                    <a:bodyPr/>
                    <a:lstStyle/>
                    <a:p>
                      <a:r>
                        <a:rPr lang="en-GB" sz="1200" i="1" dirty="0">
                          <a:solidFill>
                            <a:srgbClr val="007815"/>
                          </a:solidFill>
                        </a:rPr>
                        <a:t>Authorised Use ONLY. Requires a current paid up membership to </a:t>
                      </a:r>
                      <a:r>
                        <a:rPr lang="en-GB" sz="1200" i="1" dirty="0">
                          <a:hlinkClick r:id="rId7"/>
                        </a:rPr>
                        <a:t>www.codesign4all.com</a:t>
                      </a:r>
                      <a:endParaRPr lang="en-GB" sz="1200" i="1" dirty="0"/>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007815"/>
                          </a:solidFill>
                        </a:rPr>
                        <a:t>Tool ID 4D1202 – Group based evaluation questionnaire</a:t>
                      </a:r>
                      <a:endParaRPr lang="en-GB" sz="1200" i="1" dirty="0">
                        <a:solidFill>
                          <a:srgbClr val="007815"/>
                        </a:solidFill>
                      </a:endParaRP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007815"/>
                          </a:solidFill>
                        </a:rPr>
                        <a:t>Version 1.0</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007815"/>
                          </a:solidFill>
                        </a:rPr>
                        <a:t>Mar’25</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5F4AC181-E2AF-DAA0-05B7-023E5DBAD4BE}"/>
              </a:ext>
            </a:extLst>
          </p:cNvPr>
          <p:cNvPicPr>
            <a:picLocks noChangeAspect="1"/>
          </p:cNvPicPr>
          <p:nvPr/>
        </p:nvPicPr>
        <p:blipFill>
          <a:blip r:embed="rId8"/>
          <a:stretch>
            <a:fillRect/>
          </a:stretch>
        </p:blipFill>
        <p:spPr>
          <a:xfrm>
            <a:off x="852032" y="8050331"/>
            <a:ext cx="416968" cy="416968"/>
          </a:xfrm>
          <a:prstGeom prst="rect">
            <a:avLst/>
          </a:prstGeom>
        </p:spPr>
      </p:pic>
      <p:sp>
        <p:nvSpPr>
          <p:cNvPr id="20" name="TextBox 19">
            <a:extLst>
              <a:ext uri="{FF2B5EF4-FFF2-40B4-BE49-F238E27FC236}">
                <a16:creationId xmlns:a16="http://schemas.microsoft.com/office/drawing/2014/main" id="{5C7FA649-2150-018E-7463-E239664C3762}"/>
              </a:ext>
            </a:extLst>
          </p:cNvPr>
          <p:cNvSpPr txBox="1"/>
          <p:nvPr/>
        </p:nvSpPr>
        <p:spPr>
          <a:xfrm>
            <a:off x="1269000" y="8023637"/>
            <a:ext cx="2942332" cy="476498"/>
          </a:xfrm>
          <a:prstGeom prst="rect">
            <a:avLst/>
          </a:prstGeom>
          <a:noFill/>
        </p:spPr>
        <p:txBody>
          <a:bodyPr wrap="square" rtlCol="0">
            <a:spAutoFit/>
          </a:bodyPr>
          <a:lstStyle/>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Co.Design4All Pty Ltd</a:t>
            </a: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6C8D8B9E-9099-2E13-83B4-6F2C581FAD31}"/>
              </a:ext>
            </a:extLst>
          </p:cNvPr>
          <p:cNvSpPr txBox="1"/>
          <p:nvPr/>
        </p:nvSpPr>
        <p:spPr>
          <a:xfrm>
            <a:off x="4251030" y="8120474"/>
            <a:ext cx="4059559" cy="476498"/>
          </a:xfrm>
          <a:prstGeom prst="rect">
            <a:avLst/>
          </a:prstGeom>
          <a:noFill/>
        </p:spPr>
        <p:txBody>
          <a:bodyPr wrap="square" rtlCol="0">
            <a:spAutoFit/>
          </a:bodyPr>
          <a:lstStyle/>
          <a:p>
            <a:pPr marL="0" marR="0" lvl="0" indent="0" algn="ctr"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cxnSp>
        <p:nvCxnSpPr>
          <p:cNvPr id="13" name="Straight Connector 12">
            <a:extLst>
              <a:ext uri="{FF2B5EF4-FFF2-40B4-BE49-F238E27FC236}">
                <a16:creationId xmlns:a16="http://schemas.microsoft.com/office/drawing/2014/main" id="{FF0FE95C-9B03-14B6-2A4B-C3B75C3BEC9E}"/>
              </a:ext>
            </a:extLst>
          </p:cNvPr>
          <p:cNvCxnSpPr>
            <a:cxnSpLocks/>
          </p:cNvCxnSpPr>
          <p:nvPr/>
        </p:nvCxnSpPr>
        <p:spPr>
          <a:xfrm>
            <a:off x="211756" y="835964"/>
            <a:ext cx="12192000" cy="0"/>
          </a:xfrm>
          <a:prstGeom prst="line">
            <a:avLst/>
          </a:prstGeom>
          <a:ln w="38100">
            <a:solidFill>
              <a:srgbClr val="007815"/>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41953F5E-0B13-10EF-1B47-644F3422726D}"/>
              </a:ext>
            </a:extLst>
          </p:cNvPr>
          <p:cNvSpPr/>
          <p:nvPr/>
        </p:nvSpPr>
        <p:spPr>
          <a:xfrm>
            <a:off x="0" y="1468851"/>
            <a:ext cx="12599988" cy="523221"/>
          </a:xfrm>
          <a:prstGeom prst="rect">
            <a:avLst/>
          </a:prstGeom>
          <a:solidFill>
            <a:srgbClr val="2B8E3D"/>
          </a:solidFill>
          <a:ln w="12700" cap="flat" cmpd="sng" algn="ctr">
            <a:solidFill>
              <a:srgbClr val="007815"/>
            </a:solidFill>
            <a:prstDash val="solid"/>
            <a:miter lim="800000"/>
          </a:ln>
          <a:effectLst/>
        </p:spPr>
        <p:txBody>
          <a:bodyPr rtlCol="0" anchor="ctr"/>
          <a:lstStyle/>
          <a:p>
            <a:pPr marL="0" marR="0" lvl="0" indent="0" algn="ctr" defTabSz="1180239" eaLnBrk="1" fontAlgn="auto" latinLnBrk="0" hangingPunct="1">
              <a:lnSpc>
                <a:spcPct val="100000"/>
              </a:lnSpc>
              <a:spcBef>
                <a:spcPts val="0"/>
              </a:spcBef>
              <a:spcAft>
                <a:spcPts val="0"/>
              </a:spcAft>
              <a:buClrTx/>
              <a:buSzTx/>
              <a:buFontTx/>
              <a:buNone/>
              <a:tabLst/>
              <a:defRPr/>
            </a:pPr>
            <a:endParaRPr kumimoji="0" lang="en-AU" sz="2586" b="0" i="0" u="none" strike="noStrike" kern="0" cap="none" spc="0" normalizeH="0" baseline="0" noProof="0">
              <a:ln>
                <a:noFill/>
              </a:ln>
              <a:solidFill>
                <a:prstClr val="white"/>
              </a:solidFill>
              <a:effectLst/>
              <a:uLnTx/>
              <a:uFillTx/>
            </a:endParaRPr>
          </a:p>
        </p:txBody>
      </p:sp>
      <p:sp>
        <p:nvSpPr>
          <p:cNvPr id="7" name="TextBox 6">
            <a:extLst>
              <a:ext uri="{FF2B5EF4-FFF2-40B4-BE49-F238E27FC236}">
                <a16:creationId xmlns:a16="http://schemas.microsoft.com/office/drawing/2014/main" id="{92D27701-D379-F88B-6AA3-2FD9CF0A2339}"/>
              </a:ext>
            </a:extLst>
          </p:cNvPr>
          <p:cNvSpPr txBox="1"/>
          <p:nvPr/>
        </p:nvSpPr>
        <p:spPr>
          <a:xfrm>
            <a:off x="1749323" y="1464042"/>
            <a:ext cx="9282139" cy="615553"/>
          </a:xfrm>
          <a:prstGeom prst="rect">
            <a:avLst/>
          </a:prstGeom>
          <a:noFill/>
        </p:spPr>
        <p:txBody>
          <a:bodyPr wrap="square" lIns="91440" tIns="45720" rIns="91440" bIns="45720" anchor="t">
            <a:spAutoFit/>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3400"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rPr>
              <a:t>Group based evaluation questionnaire</a:t>
            </a:r>
          </a:p>
        </p:txBody>
      </p:sp>
      <p:graphicFrame>
        <p:nvGraphicFramePr>
          <p:cNvPr id="5" name="Table 4">
            <a:extLst>
              <a:ext uri="{FF2B5EF4-FFF2-40B4-BE49-F238E27FC236}">
                <a16:creationId xmlns:a16="http://schemas.microsoft.com/office/drawing/2014/main" id="{83A9F949-4CC2-A545-DDB1-3CF8038FCE77}"/>
              </a:ext>
            </a:extLst>
          </p:cNvPr>
          <p:cNvGraphicFramePr>
            <a:graphicFrameLocks noGrp="1"/>
          </p:cNvGraphicFramePr>
          <p:nvPr>
            <p:extLst>
              <p:ext uri="{D42A27DB-BD31-4B8C-83A1-F6EECF244321}">
                <p14:modId xmlns:p14="http://schemas.microsoft.com/office/powerpoint/2010/main" val="2390098850"/>
              </p:ext>
            </p:extLst>
          </p:nvPr>
        </p:nvGraphicFramePr>
        <p:xfrm>
          <a:off x="358284" y="2601471"/>
          <a:ext cx="11952000" cy="5090085"/>
        </p:xfrm>
        <a:graphic>
          <a:graphicData uri="http://schemas.openxmlformats.org/drawingml/2006/table">
            <a:tbl>
              <a:tblPr firstRow="1" bandRow="1">
                <a:tableStyleId>{5C22544A-7EE6-4342-B048-85BDC9FD1C3A}</a:tableStyleId>
              </a:tblPr>
              <a:tblGrid>
                <a:gridCol w="4968000">
                  <a:extLst>
                    <a:ext uri="{9D8B030D-6E8A-4147-A177-3AD203B41FA5}">
                      <a16:colId xmlns:a16="http://schemas.microsoft.com/office/drawing/2014/main" val="1750301602"/>
                    </a:ext>
                  </a:extLst>
                </a:gridCol>
                <a:gridCol w="288000">
                  <a:extLst>
                    <a:ext uri="{9D8B030D-6E8A-4147-A177-3AD203B41FA5}">
                      <a16:colId xmlns:a16="http://schemas.microsoft.com/office/drawing/2014/main" val="3643961325"/>
                    </a:ext>
                  </a:extLst>
                </a:gridCol>
                <a:gridCol w="288000">
                  <a:extLst>
                    <a:ext uri="{9D8B030D-6E8A-4147-A177-3AD203B41FA5}">
                      <a16:colId xmlns:a16="http://schemas.microsoft.com/office/drawing/2014/main" val="1354729822"/>
                    </a:ext>
                  </a:extLst>
                </a:gridCol>
                <a:gridCol w="288000">
                  <a:extLst>
                    <a:ext uri="{9D8B030D-6E8A-4147-A177-3AD203B41FA5}">
                      <a16:colId xmlns:a16="http://schemas.microsoft.com/office/drawing/2014/main" val="3359564969"/>
                    </a:ext>
                  </a:extLst>
                </a:gridCol>
                <a:gridCol w="288000">
                  <a:extLst>
                    <a:ext uri="{9D8B030D-6E8A-4147-A177-3AD203B41FA5}">
                      <a16:colId xmlns:a16="http://schemas.microsoft.com/office/drawing/2014/main" val="2146994775"/>
                    </a:ext>
                  </a:extLst>
                </a:gridCol>
                <a:gridCol w="288000">
                  <a:extLst>
                    <a:ext uri="{9D8B030D-6E8A-4147-A177-3AD203B41FA5}">
                      <a16:colId xmlns:a16="http://schemas.microsoft.com/office/drawing/2014/main" val="3708476621"/>
                    </a:ext>
                  </a:extLst>
                </a:gridCol>
                <a:gridCol w="288000">
                  <a:extLst>
                    <a:ext uri="{9D8B030D-6E8A-4147-A177-3AD203B41FA5}">
                      <a16:colId xmlns:a16="http://schemas.microsoft.com/office/drawing/2014/main" val="242677694"/>
                    </a:ext>
                  </a:extLst>
                </a:gridCol>
                <a:gridCol w="288000">
                  <a:extLst>
                    <a:ext uri="{9D8B030D-6E8A-4147-A177-3AD203B41FA5}">
                      <a16:colId xmlns:a16="http://schemas.microsoft.com/office/drawing/2014/main" val="1967859848"/>
                    </a:ext>
                  </a:extLst>
                </a:gridCol>
                <a:gridCol w="4968000">
                  <a:extLst>
                    <a:ext uri="{9D8B030D-6E8A-4147-A177-3AD203B41FA5}">
                      <a16:colId xmlns:a16="http://schemas.microsoft.com/office/drawing/2014/main" val="950981330"/>
                    </a:ext>
                  </a:extLst>
                </a:gridCol>
              </a:tblGrid>
              <a:tr h="452095">
                <a:tc>
                  <a:txBody>
                    <a:bodyPr/>
                    <a:lstStyle/>
                    <a:p>
                      <a:r>
                        <a:rPr lang="en-AU" sz="1600" kern="1200" dirty="0">
                          <a:solidFill>
                            <a:srgbClr val="F3FBF4"/>
                          </a:solidFill>
                          <a:latin typeface="Montserrat Light"/>
                          <a:ea typeface="+mn-ea"/>
                          <a:cs typeface="+mn-cs"/>
                        </a:rPr>
                        <a:t>Category</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lnTlToBr w="12700" cmpd="sng">
                      <a:noFill/>
                      <a:prstDash val="solid"/>
                    </a:lnTlToBr>
                    <a:lnBlToTr w="12700" cmpd="sng">
                      <a:noFill/>
                      <a:prstDash val="solid"/>
                    </a:lnBlToTr>
                    <a:solidFill>
                      <a:srgbClr val="32A445"/>
                    </a:solidFill>
                  </a:tcPr>
                </a:tc>
                <a:tc>
                  <a:txBody>
                    <a:bodyPr/>
                    <a:lstStyle/>
                    <a:p>
                      <a:r>
                        <a:rPr lang="en-AU" sz="1600" kern="1200" dirty="0">
                          <a:solidFill>
                            <a:srgbClr val="F3FBF4"/>
                          </a:solidFill>
                          <a:latin typeface="Montserrat Light"/>
                          <a:ea typeface="+mn-ea"/>
                          <a:cs typeface="+mn-cs"/>
                        </a:rPr>
                        <a:t>1</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lnTlToBr w="12700" cmpd="sng">
                      <a:noFill/>
                      <a:prstDash val="solid"/>
                    </a:lnTlToBr>
                    <a:lnBlToTr w="12700" cmpd="sng">
                      <a:noFill/>
                      <a:prstDash val="solid"/>
                    </a:lnBlToTr>
                    <a:solidFill>
                      <a:srgbClr val="32A445"/>
                    </a:solidFill>
                  </a:tcPr>
                </a:tc>
                <a:tc>
                  <a:txBody>
                    <a:bodyPr/>
                    <a:lstStyle/>
                    <a:p>
                      <a:r>
                        <a:rPr lang="en-AU" sz="1600" kern="1200" dirty="0">
                          <a:solidFill>
                            <a:srgbClr val="F3FBF4"/>
                          </a:solidFill>
                          <a:latin typeface="Montserrat Light"/>
                          <a:ea typeface="+mn-ea"/>
                          <a:cs typeface="+mn-cs"/>
                        </a:rPr>
                        <a:t>2</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lnTlToBr w="12700" cmpd="sng">
                      <a:noFill/>
                      <a:prstDash val="solid"/>
                    </a:lnTlToBr>
                    <a:lnBlToTr w="12700" cmpd="sng">
                      <a:noFill/>
                      <a:prstDash val="solid"/>
                    </a:lnBlToTr>
                    <a:solidFill>
                      <a:srgbClr val="32A445"/>
                    </a:solidFill>
                  </a:tcPr>
                </a:tc>
                <a:tc>
                  <a:txBody>
                    <a:bodyPr/>
                    <a:lstStyle/>
                    <a:p>
                      <a:r>
                        <a:rPr lang="en-AU" sz="1600" kern="1200" dirty="0">
                          <a:solidFill>
                            <a:srgbClr val="F3FBF4"/>
                          </a:solidFill>
                          <a:latin typeface="Montserrat Light"/>
                          <a:ea typeface="+mn-ea"/>
                          <a:cs typeface="+mn-cs"/>
                        </a:rPr>
                        <a:t>3</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lnTlToBr w="12700" cmpd="sng">
                      <a:noFill/>
                      <a:prstDash val="solid"/>
                    </a:lnTlToBr>
                    <a:lnBlToTr w="12700" cmpd="sng">
                      <a:noFill/>
                      <a:prstDash val="solid"/>
                    </a:lnBlToTr>
                    <a:solidFill>
                      <a:srgbClr val="32A445"/>
                    </a:solidFill>
                  </a:tcPr>
                </a:tc>
                <a:tc>
                  <a:txBody>
                    <a:bodyPr/>
                    <a:lstStyle/>
                    <a:p>
                      <a:r>
                        <a:rPr lang="en-AU" sz="1600" kern="1200" dirty="0">
                          <a:solidFill>
                            <a:srgbClr val="F3FBF4"/>
                          </a:solidFill>
                          <a:latin typeface="Montserrat Light"/>
                          <a:ea typeface="+mn-ea"/>
                          <a:cs typeface="+mn-cs"/>
                        </a:rPr>
                        <a:t>4</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lnTlToBr w="12700" cmpd="sng">
                      <a:noFill/>
                      <a:prstDash val="solid"/>
                    </a:lnTlToBr>
                    <a:lnBlToTr w="12700" cmpd="sng">
                      <a:noFill/>
                      <a:prstDash val="solid"/>
                    </a:lnBlToTr>
                    <a:solidFill>
                      <a:srgbClr val="32A445"/>
                    </a:solidFill>
                  </a:tcPr>
                </a:tc>
                <a:tc>
                  <a:txBody>
                    <a:bodyPr/>
                    <a:lstStyle/>
                    <a:p>
                      <a:r>
                        <a:rPr lang="en-AU" sz="1600" kern="1200" dirty="0">
                          <a:solidFill>
                            <a:srgbClr val="F3FBF4"/>
                          </a:solidFill>
                          <a:latin typeface="Montserrat Light"/>
                          <a:ea typeface="+mn-ea"/>
                          <a:cs typeface="+mn-cs"/>
                        </a:rPr>
                        <a:t>5</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lnTlToBr w="12700" cmpd="sng">
                      <a:noFill/>
                      <a:prstDash val="solid"/>
                    </a:lnTlToBr>
                    <a:lnBlToTr w="12700" cmpd="sng">
                      <a:noFill/>
                      <a:prstDash val="solid"/>
                    </a:lnBlToTr>
                    <a:solidFill>
                      <a:srgbClr val="32A445"/>
                    </a:solidFill>
                  </a:tcPr>
                </a:tc>
                <a:tc>
                  <a:txBody>
                    <a:bodyPr/>
                    <a:lstStyle/>
                    <a:p>
                      <a:r>
                        <a:rPr lang="en-AU" sz="1600" kern="1200" dirty="0">
                          <a:solidFill>
                            <a:srgbClr val="F3FBF4"/>
                          </a:solidFill>
                          <a:latin typeface="Montserrat Light"/>
                          <a:ea typeface="+mn-ea"/>
                          <a:cs typeface="+mn-cs"/>
                        </a:rPr>
                        <a:t>6</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lnTlToBr w="12700" cmpd="sng">
                      <a:noFill/>
                      <a:prstDash val="solid"/>
                    </a:lnTlToBr>
                    <a:lnBlToTr w="12700" cmpd="sng">
                      <a:noFill/>
                      <a:prstDash val="solid"/>
                    </a:lnBlToTr>
                    <a:solidFill>
                      <a:srgbClr val="32A445"/>
                    </a:solidFill>
                  </a:tcPr>
                </a:tc>
                <a:tc>
                  <a:txBody>
                    <a:bodyPr/>
                    <a:lstStyle/>
                    <a:p>
                      <a:r>
                        <a:rPr lang="en-AU" sz="1600" kern="1200" dirty="0">
                          <a:solidFill>
                            <a:srgbClr val="F3FBF4"/>
                          </a:solidFill>
                          <a:latin typeface="Montserrat Light"/>
                          <a:ea typeface="+mn-ea"/>
                          <a:cs typeface="+mn-cs"/>
                        </a:rPr>
                        <a:t>7</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lnTlToBr w="12700" cmpd="sng">
                      <a:noFill/>
                      <a:prstDash val="solid"/>
                    </a:lnTlToBr>
                    <a:lnBlToTr w="12700" cmpd="sng">
                      <a:noFill/>
                      <a:prstDash val="solid"/>
                    </a:lnBlToTr>
                    <a:solidFill>
                      <a:srgbClr val="32A445"/>
                    </a:solidFill>
                  </a:tcPr>
                </a:tc>
                <a:tc>
                  <a:txBody>
                    <a:bodyPr/>
                    <a:lstStyle/>
                    <a:p>
                      <a:r>
                        <a:rPr lang="en-AU" sz="1600" kern="1200" dirty="0">
                          <a:solidFill>
                            <a:srgbClr val="F3FBF4"/>
                          </a:solidFill>
                          <a:latin typeface="Montserrat Light"/>
                          <a:ea typeface="+mn-ea"/>
                          <a:cs typeface="+mn-cs"/>
                        </a:rPr>
                        <a:t>Category </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lnTlToBr w="12700" cmpd="sng">
                      <a:noFill/>
                      <a:prstDash val="solid"/>
                    </a:lnTlToBr>
                    <a:lnBlToTr w="12700" cmpd="sng">
                      <a:noFill/>
                      <a:prstDash val="solid"/>
                    </a:lnBlToTr>
                    <a:solidFill>
                      <a:srgbClr val="32A445"/>
                    </a:solidFill>
                  </a:tcPr>
                </a:tc>
                <a:extLst>
                  <a:ext uri="{0D108BD9-81ED-4DB2-BD59-A6C34878D82A}">
                    <a16:rowId xmlns:a16="http://schemas.microsoft.com/office/drawing/2014/main" val="4186804493"/>
                  </a:ext>
                </a:extLst>
              </a:tr>
              <a:tr h="594360">
                <a:tc>
                  <a:txBody>
                    <a:bodyPr/>
                    <a:lstStyle/>
                    <a:p>
                      <a:r>
                        <a:rPr lang="en-AU" sz="1100" kern="1200" dirty="0">
                          <a:solidFill>
                            <a:prstClr val="black"/>
                          </a:solidFill>
                          <a:latin typeface="Montserrat Light"/>
                          <a:ea typeface="+mn-ea"/>
                          <a:cs typeface="+mn-cs"/>
                        </a:rPr>
                        <a:t>Clarity of role and function is lacking. We are fuzzy about what we are supposed to be doing </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solidFill>
                      <a:srgbClr val="F3FBF4"/>
                    </a:solidFill>
                  </a:tcPr>
                </a:tc>
                <a:tc>
                  <a:txBody>
                    <a:bodyPr/>
                    <a:lstStyle/>
                    <a:p>
                      <a:endParaRPr lang="en-AU" sz="1100" kern="1200" dirty="0">
                        <a:solidFill>
                          <a:prstClr val="black"/>
                        </a:solidFill>
                        <a:latin typeface="Montserrat Light"/>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solidFill>
                      <a:srgbClr val="F3FBF4"/>
                    </a:solidFill>
                  </a:tcPr>
                </a:tc>
                <a:tc>
                  <a:txBody>
                    <a:bodyPr/>
                    <a:lstStyle/>
                    <a:p>
                      <a:endParaRPr lang="en-AU" sz="1100" kern="1200" dirty="0">
                        <a:solidFill>
                          <a:prstClr val="black"/>
                        </a:solidFill>
                        <a:latin typeface="Montserrat Light"/>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solidFill>
                      <a:srgbClr val="F3FBF4"/>
                    </a:solidFill>
                  </a:tcPr>
                </a:tc>
                <a:tc>
                  <a:txBody>
                    <a:bodyPr/>
                    <a:lstStyle/>
                    <a:p>
                      <a:endParaRPr lang="en-AU" sz="1100" kern="1200" dirty="0">
                        <a:solidFill>
                          <a:prstClr val="black"/>
                        </a:solidFill>
                        <a:latin typeface="Montserrat Light"/>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solidFill>
                      <a:srgbClr val="F3FBF4"/>
                    </a:solidFill>
                  </a:tcPr>
                </a:tc>
                <a:tc>
                  <a:txBody>
                    <a:bodyPr/>
                    <a:lstStyle/>
                    <a:p>
                      <a:endParaRPr lang="en-AU" sz="1100" kern="1200" dirty="0">
                        <a:solidFill>
                          <a:prstClr val="black"/>
                        </a:solidFill>
                        <a:latin typeface="Montserrat Light"/>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solidFill>
                      <a:srgbClr val="F3FBF4"/>
                    </a:solidFill>
                  </a:tcPr>
                </a:tc>
                <a:tc>
                  <a:txBody>
                    <a:bodyPr/>
                    <a:lstStyle/>
                    <a:p>
                      <a:endParaRPr lang="en-AU" sz="1100" kern="1200" dirty="0">
                        <a:solidFill>
                          <a:prstClr val="black"/>
                        </a:solidFill>
                        <a:latin typeface="Montserrat Light"/>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solidFill>
                      <a:srgbClr val="F3FBF4"/>
                    </a:solidFill>
                  </a:tcPr>
                </a:tc>
                <a:tc>
                  <a:txBody>
                    <a:bodyPr/>
                    <a:lstStyle/>
                    <a:p>
                      <a:endParaRPr lang="en-AU" sz="1100" kern="1200" dirty="0">
                        <a:solidFill>
                          <a:prstClr val="black"/>
                        </a:solidFill>
                        <a:latin typeface="Montserrat Light"/>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solidFill>
                      <a:srgbClr val="F3FBF4"/>
                    </a:solidFill>
                  </a:tcPr>
                </a:tc>
                <a:tc>
                  <a:txBody>
                    <a:bodyPr/>
                    <a:lstStyle/>
                    <a:p>
                      <a:endParaRPr lang="en-AU" sz="1100" kern="1200" dirty="0">
                        <a:solidFill>
                          <a:prstClr val="black"/>
                        </a:solidFill>
                        <a:latin typeface="Montserrat Light"/>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solidFill>
                      <a:srgbClr val="F3FBF4"/>
                    </a:solidFill>
                  </a:tcPr>
                </a:tc>
                <a:tc>
                  <a:txBody>
                    <a:bodyPr/>
                    <a:lstStyle/>
                    <a:p>
                      <a:r>
                        <a:rPr lang="en-AU" sz="1100" kern="1200" dirty="0">
                          <a:solidFill>
                            <a:prstClr val="black"/>
                          </a:solidFill>
                          <a:latin typeface="Montserrat Light"/>
                          <a:ea typeface="+mn-ea"/>
                          <a:cs typeface="+mn-cs"/>
                        </a:rPr>
                        <a:t>Clarity of role and function is present. We distinguish clearly between policy determination and strategy and leave management functions to paid employees</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solidFill>
                      <a:srgbClr val="F3FBF4"/>
                    </a:solidFill>
                  </a:tcPr>
                </a:tc>
                <a:extLst>
                  <a:ext uri="{0D108BD9-81ED-4DB2-BD59-A6C34878D82A}">
                    <a16:rowId xmlns:a16="http://schemas.microsoft.com/office/drawing/2014/main" val="615772112"/>
                  </a:ext>
                </a:extLst>
              </a:tr>
              <a:tr h="452095">
                <a:tc>
                  <a:txBody>
                    <a:bodyPr/>
                    <a:lstStyle/>
                    <a:p>
                      <a:r>
                        <a:rPr lang="en-AU" sz="1100" kern="1200" dirty="0">
                          <a:solidFill>
                            <a:prstClr val="black"/>
                          </a:solidFill>
                          <a:latin typeface="Montserrat Light"/>
                          <a:ea typeface="+mn-ea"/>
                          <a:cs typeface="+mn-cs"/>
                        </a:rPr>
                        <a:t>Leadership is dominated by one or a few persons and other resources within the Committee are never used/called upon</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solidFill>
                      <a:srgbClr val="F3FBF4"/>
                    </a:solidFill>
                  </a:tcPr>
                </a:tc>
                <a:tc>
                  <a:txBody>
                    <a:bodyPr/>
                    <a:lstStyle/>
                    <a:p>
                      <a:endParaRPr lang="en-AU" sz="1100" kern="1200" dirty="0">
                        <a:solidFill>
                          <a:prstClr val="black"/>
                        </a:solidFill>
                        <a:latin typeface="Montserrat Light"/>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solidFill>
                      <a:srgbClr val="F3FBF4"/>
                    </a:solidFill>
                  </a:tcPr>
                </a:tc>
                <a:tc>
                  <a:txBody>
                    <a:bodyPr/>
                    <a:lstStyle/>
                    <a:p>
                      <a:endParaRPr lang="en-AU" sz="1100" kern="1200">
                        <a:solidFill>
                          <a:prstClr val="black"/>
                        </a:solidFill>
                        <a:latin typeface="Montserrat Light"/>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solidFill>
                      <a:srgbClr val="F3FBF4"/>
                    </a:solidFill>
                  </a:tcPr>
                </a:tc>
                <a:tc>
                  <a:txBody>
                    <a:bodyPr/>
                    <a:lstStyle/>
                    <a:p>
                      <a:endParaRPr lang="en-AU" sz="1100" kern="1200">
                        <a:solidFill>
                          <a:prstClr val="black"/>
                        </a:solidFill>
                        <a:latin typeface="Montserrat Light"/>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solidFill>
                      <a:srgbClr val="F3FBF4"/>
                    </a:solidFill>
                  </a:tcPr>
                </a:tc>
                <a:tc>
                  <a:txBody>
                    <a:bodyPr/>
                    <a:lstStyle/>
                    <a:p>
                      <a:endParaRPr lang="en-AU" sz="1100" kern="1200">
                        <a:solidFill>
                          <a:prstClr val="black"/>
                        </a:solidFill>
                        <a:latin typeface="Montserrat Light"/>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solidFill>
                      <a:srgbClr val="F3FBF4"/>
                    </a:solidFill>
                  </a:tcPr>
                </a:tc>
                <a:tc>
                  <a:txBody>
                    <a:bodyPr/>
                    <a:lstStyle/>
                    <a:p>
                      <a:endParaRPr lang="en-AU" sz="1100" kern="1200" dirty="0">
                        <a:solidFill>
                          <a:prstClr val="black"/>
                        </a:solidFill>
                        <a:latin typeface="Montserrat Light"/>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solidFill>
                      <a:srgbClr val="F3FBF4"/>
                    </a:solidFill>
                  </a:tcPr>
                </a:tc>
                <a:tc>
                  <a:txBody>
                    <a:bodyPr/>
                    <a:lstStyle/>
                    <a:p>
                      <a:endParaRPr lang="en-AU" sz="1100" kern="1200" dirty="0">
                        <a:solidFill>
                          <a:prstClr val="black"/>
                        </a:solidFill>
                        <a:latin typeface="Montserrat Light"/>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solidFill>
                      <a:srgbClr val="F3FBF4"/>
                    </a:solidFill>
                  </a:tcPr>
                </a:tc>
                <a:tc>
                  <a:txBody>
                    <a:bodyPr/>
                    <a:lstStyle/>
                    <a:p>
                      <a:endParaRPr lang="en-AU" sz="1100" kern="1200" dirty="0">
                        <a:solidFill>
                          <a:prstClr val="black"/>
                        </a:solidFill>
                        <a:latin typeface="Montserrat Light"/>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solidFill>
                      <a:srgbClr val="F3FBF4"/>
                    </a:solidFill>
                  </a:tcPr>
                </a:tc>
                <a:tc>
                  <a:txBody>
                    <a:bodyPr/>
                    <a:lstStyle/>
                    <a:p>
                      <a:r>
                        <a:rPr lang="en-AU" sz="1100" kern="1200" dirty="0">
                          <a:solidFill>
                            <a:prstClr val="black"/>
                          </a:solidFill>
                          <a:latin typeface="Montserrat Light"/>
                          <a:ea typeface="+mn-ea"/>
                          <a:cs typeface="+mn-cs"/>
                        </a:rPr>
                        <a:t>Leadership is shared among members according to abilities and insights. Every members resources are used.</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solidFill>
                      <a:srgbClr val="F3FBF4"/>
                    </a:solidFill>
                  </a:tcPr>
                </a:tc>
                <a:extLst>
                  <a:ext uri="{0D108BD9-81ED-4DB2-BD59-A6C34878D82A}">
                    <a16:rowId xmlns:a16="http://schemas.microsoft.com/office/drawing/2014/main" val="976265436"/>
                  </a:ext>
                </a:extLst>
              </a:tr>
              <a:tr h="452095">
                <a:tc>
                  <a:txBody>
                    <a:bodyPr/>
                    <a:lstStyle/>
                    <a:p>
                      <a:r>
                        <a:rPr lang="en-AU" sz="1100" kern="1200" dirty="0">
                          <a:solidFill>
                            <a:prstClr val="black"/>
                          </a:solidFill>
                          <a:latin typeface="Montserrat Light"/>
                          <a:ea typeface="+mn-ea"/>
                          <a:cs typeface="+mn-cs"/>
                        </a:rPr>
                        <a:t>Important issues are not dealt with but ‘swept under the rug; or delt with outside of the formal committee meeting</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solidFill>
                      <a:srgbClr val="F3FBF4"/>
                    </a:solidFill>
                  </a:tcPr>
                </a:tc>
                <a:tc>
                  <a:txBody>
                    <a:bodyPr/>
                    <a:lstStyle/>
                    <a:p>
                      <a:endParaRPr lang="en-AU" sz="1100" kern="1200">
                        <a:solidFill>
                          <a:prstClr val="black"/>
                        </a:solidFill>
                        <a:latin typeface="Montserrat Light"/>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solidFill>
                      <a:srgbClr val="F3FBF4"/>
                    </a:solidFill>
                  </a:tcPr>
                </a:tc>
                <a:tc>
                  <a:txBody>
                    <a:bodyPr/>
                    <a:lstStyle/>
                    <a:p>
                      <a:endParaRPr lang="en-AU" sz="1100" kern="1200">
                        <a:solidFill>
                          <a:prstClr val="black"/>
                        </a:solidFill>
                        <a:latin typeface="Montserrat Light"/>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solidFill>
                      <a:srgbClr val="F3FBF4"/>
                    </a:solidFill>
                  </a:tcPr>
                </a:tc>
                <a:tc>
                  <a:txBody>
                    <a:bodyPr/>
                    <a:lstStyle/>
                    <a:p>
                      <a:endParaRPr lang="en-AU" sz="1100" kern="1200">
                        <a:solidFill>
                          <a:prstClr val="black"/>
                        </a:solidFill>
                        <a:latin typeface="Montserrat Light"/>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solidFill>
                      <a:srgbClr val="F3FBF4"/>
                    </a:solidFill>
                  </a:tcPr>
                </a:tc>
                <a:tc>
                  <a:txBody>
                    <a:bodyPr/>
                    <a:lstStyle/>
                    <a:p>
                      <a:endParaRPr lang="en-AU" sz="1100" kern="1200">
                        <a:solidFill>
                          <a:prstClr val="black"/>
                        </a:solidFill>
                        <a:latin typeface="Montserrat Light"/>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solidFill>
                      <a:srgbClr val="F3FBF4"/>
                    </a:solidFill>
                  </a:tcPr>
                </a:tc>
                <a:tc>
                  <a:txBody>
                    <a:bodyPr/>
                    <a:lstStyle/>
                    <a:p>
                      <a:endParaRPr lang="en-AU" sz="1100" kern="1200" dirty="0">
                        <a:solidFill>
                          <a:prstClr val="black"/>
                        </a:solidFill>
                        <a:latin typeface="Montserrat Light"/>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solidFill>
                      <a:srgbClr val="F3FBF4"/>
                    </a:solidFill>
                  </a:tcPr>
                </a:tc>
                <a:tc>
                  <a:txBody>
                    <a:bodyPr/>
                    <a:lstStyle/>
                    <a:p>
                      <a:endParaRPr lang="en-AU" sz="1100" kern="1200" dirty="0">
                        <a:solidFill>
                          <a:prstClr val="black"/>
                        </a:solidFill>
                        <a:latin typeface="Montserrat Light"/>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solidFill>
                      <a:srgbClr val="F3FBF4"/>
                    </a:solidFill>
                  </a:tcPr>
                </a:tc>
                <a:tc>
                  <a:txBody>
                    <a:bodyPr/>
                    <a:lstStyle/>
                    <a:p>
                      <a:endParaRPr lang="en-AU" sz="1100" kern="1200" dirty="0">
                        <a:solidFill>
                          <a:prstClr val="black"/>
                        </a:solidFill>
                        <a:latin typeface="Montserrat Light"/>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solidFill>
                      <a:srgbClr val="F3FBF4"/>
                    </a:solidFill>
                  </a:tcPr>
                </a:tc>
                <a:tc>
                  <a:txBody>
                    <a:bodyPr/>
                    <a:lstStyle/>
                    <a:p>
                      <a:r>
                        <a:rPr lang="en-AU" sz="1100" kern="1200" dirty="0">
                          <a:solidFill>
                            <a:prstClr val="black"/>
                          </a:solidFill>
                          <a:latin typeface="Montserrat Light"/>
                          <a:ea typeface="+mn-ea"/>
                          <a:cs typeface="+mn-cs"/>
                        </a:rPr>
                        <a:t>Important issues are consistently on the agenda for open consideration, debate and decision.</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solidFill>
                      <a:srgbClr val="F3FBF4"/>
                    </a:solidFill>
                  </a:tcPr>
                </a:tc>
                <a:extLst>
                  <a:ext uri="{0D108BD9-81ED-4DB2-BD59-A6C34878D82A}">
                    <a16:rowId xmlns:a16="http://schemas.microsoft.com/office/drawing/2014/main" val="2614453862"/>
                  </a:ext>
                </a:extLst>
              </a:tr>
              <a:tr h="452095">
                <a:tc>
                  <a:txBody>
                    <a:bodyPr/>
                    <a:lstStyle/>
                    <a:p>
                      <a:r>
                        <a:rPr lang="en-AU" sz="1100" kern="1200" dirty="0">
                          <a:solidFill>
                            <a:prstClr val="black"/>
                          </a:solidFill>
                          <a:latin typeface="Montserrat Light"/>
                          <a:ea typeface="+mn-ea"/>
                          <a:cs typeface="+mn-cs"/>
                        </a:rPr>
                        <a:t>Preparation is lacking. We are consistently caught off guard without adequate information facts and documentation. Members pay scant attention to papers sent out prior to the meeting.</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solidFill>
                      <a:srgbClr val="F3FBF4"/>
                    </a:solidFill>
                  </a:tcPr>
                </a:tc>
                <a:tc>
                  <a:txBody>
                    <a:bodyPr/>
                    <a:lstStyle/>
                    <a:p>
                      <a:endParaRPr lang="en-AU" sz="1100" kern="1200">
                        <a:solidFill>
                          <a:prstClr val="black"/>
                        </a:solidFill>
                        <a:latin typeface="Montserrat Light"/>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solidFill>
                      <a:srgbClr val="F3FBF4"/>
                    </a:solidFill>
                  </a:tcPr>
                </a:tc>
                <a:tc>
                  <a:txBody>
                    <a:bodyPr/>
                    <a:lstStyle/>
                    <a:p>
                      <a:endParaRPr lang="en-AU" sz="1100" kern="1200">
                        <a:solidFill>
                          <a:prstClr val="black"/>
                        </a:solidFill>
                        <a:latin typeface="Montserrat Light"/>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solidFill>
                      <a:srgbClr val="F3FBF4"/>
                    </a:solidFill>
                  </a:tcPr>
                </a:tc>
                <a:tc>
                  <a:txBody>
                    <a:bodyPr/>
                    <a:lstStyle/>
                    <a:p>
                      <a:endParaRPr lang="en-AU" sz="1100" kern="1200">
                        <a:solidFill>
                          <a:prstClr val="black"/>
                        </a:solidFill>
                        <a:latin typeface="Montserrat Light"/>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solidFill>
                      <a:srgbClr val="F3FBF4"/>
                    </a:solidFill>
                  </a:tcPr>
                </a:tc>
                <a:tc>
                  <a:txBody>
                    <a:bodyPr/>
                    <a:lstStyle/>
                    <a:p>
                      <a:endParaRPr lang="en-AU" sz="1100" kern="1200">
                        <a:solidFill>
                          <a:prstClr val="black"/>
                        </a:solidFill>
                        <a:latin typeface="Montserrat Light"/>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solidFill>
                      <a:srgbClr val="F3FBF4"/>
                    </a:solidFill>
                  </a:tcPr>
                </a:tc>
                <a:tc>
                  <a:txBody>
                    <a:bodyPr/>
                    <a:lstStyle/>
                    <a:p>
                      <a:endParaRPr lang="en-AU" sz="1100" kern="1200" dirty="0">
                        <a:solidFill>
                          <a:prstClr val="black"/>
                        </a:solidFill>
                        <a:latin typeface="Montserrat Light"/>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solidFill>
                      <a:srgbClr val="F3FBF4"/>
                    </a:solidFill>
                  </a:tcPr>
                </a:tc>
                <a:tc>
                  <a:txBody>
                    <a:bodyPr/>
                    <a:lstStyle/>
                    <a:p>
                      <a:endParaRPr lang="en-AU" sz="1100" kern="1200" dirty="0">
                        <a:solidFill>
                          <a:prstClr val="black"/>
                        </a:solidFill>
                        <a:latin typeface="Montserrat Light"/>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solidFill>
                      <a:srgbClr val="F3FBF4"/>
                    </a:solidFill>
                  </a:tcPr>
                </a:tc>
                <a:tc>
                  <a:txBody>
                    <a:bodyPr/>
                    <a:lstStyle/>
                    <a:p>
                      <a:endParaRPr lang="en-AU" sz="1100" kern="1200" dirty="0">
                        <a:solidFill>
                          <a:prstClr val="black"/>
                        </a:solidFill>
                        <a:latin typeface="Montserrat Light"/>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solidFill>
                      <a:srgbClr val="F3FBF4"/>
                    </a:solidFill>
                  </a:tcPr>
                </a:tc>
                <a:tc>
                  <a:txBody>
                    <a:bodyPr/>
                    <a:lstStyle/>
                    <a:p>
                      <a:r>
                        <a:rPr lang="en-AU" sz="1100" kern="1200">
                          <a:solidFill>
                            <a:prstClr val="black"/>
                          </a:solidFill>
                          <a:latin typeface="Montserrat Light"/>
                          <a:ea typeface="+mn-ea"/>
                          <a:cs typeface="+mn-cs"/>
                        </a:rPr>
                        <a:t>Preparation is outstanding. Committees and staff to excellent preliminary work. Members are well informed and understand the pros and cons of al decisions. Pre meeting reading and consideration in evident in contributions made.</a:t>
                      </a:r>
                      <a:endParaRPr lang="en-AU" sz="1100" kern="1200" dirty="0">
                        <a:solidFill>
                          <a:prstClr val="black"/>
                        </a:solidFill>
                        <a:latin typeface="Montserrat Light"/>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solidFill>
                      <a:srgbClr val="F3FBF4"/>
                    </a:solidFill>
                  </a:tcPr>
                </a:tc>
                <a:extLst>
                  <a:ext uri="{0D108BD9-81ED-4DB2-BD59-A6C34878D82A}">
                    <a16:rowId xmlns:a16="http://schemas.microsoft.com/office/drawing/2014/main" val="1804005467"/>
                  </a:ext>
                </a:extLst>
              </a:tr>
              <a:tr h="452095">
                <a:tc>
                  <a:txBody>
                    <a:bodyPr/>
                    <a:lstStyle/>
                    <a:p>
                      <a:r>
                        <a:rPr lang="en-AU" sz="1100" kern="1200" dirty="0">
                          <a:solidFill>
                            <a:prstClr val="black"/>
                          </a:solidFill>
                          <a:latin typeface="Montserrat Light"/>
                          <a:ea typeface="+mn-ea"/>
                          <a:cs typeface="+mn-cs"/>
                        </a:rPr>
                        <a:t>Communication of ideas is poor. We do not really listen ideas are ignored. We “grind our own axes” and watch from the “outside”</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solidFill>
                      <a:srgbClr val="F3FBF4"/>
                    </a:solidFill>
                  </a:tcPr>
                </a:tc>
                <a:tc>
                  <a:txBody>
                    <a:bodyPr/>
                    <a:lstStyle/>
                    <a:p>
                      <a:endParaRPr lang="en-AU" sz="1100" kern="1200">
                        <a:solidFill>
                          <a:prstClr val="black"/>
                        </a:solidFill>
                        <a:latin typeface="Montserrat Light"/>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solidFill>
                      <a:srgbClr val="F3FBF4"/>
                    </a:solidFill>
                  </a:tcPr>
                </a:tc>
                <a:tc>
                  <a:txBody>
                    <a:bodyPr/>
                    <a:lstStyle/>
                    <a:p>
                      <a:endParaRPr lang="en-AU" sz="1100" kern="1200">
                        <a:solidFill>
                          <a:prstClr val="black"/>
                        </a:solidFill>
                        <a:latin typeface="Montserrat Light"/>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solidFill>
                      <a:srgbClr val="F3FBF4"/>
                    </a:solidFill>
                  </a:tcPr>
                </a:tc>
                <a:tc>
                  <a:txBody>
                    <a:bodyPr/>
                    <a:lstStyle/>
                    <a:p>
                      <a:endParaRPr lang="en-AU" sz="1100" kern="1200">
                        <a:solidFill>
                          <a:prstClr val="black"/>
                        </a:solidFill>
                        <a:latin typeface="Montserrat Light"/>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solidFill>
                      <a:srgbClr val="F3FBF4"/>
                    </a:solidFill>
                  </a:tcPr>
                </a:tc>
                <a:tc>
                  <a:txBody>
                    <a:bodyPr/>
                    <a:lstStyle/>
                    <a:p>
                      <a:endParaRPr lang="en-AU" sz="1100" kern="1200">
                        <a:solidFill>
                          <a:prstClr val="black"/>
                        </a:solidFill>
                        <a:latin typeface="Montserrat Light"/>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solidFill>
                      <a:srgbClr val="F3FBF4"/>
                    </a:solidFill>
                  </a:tcPr>
                </a:tc>
                <a:tc>
                  <a:txBody>
                    <a:bodyPr/>
                    <a:lstStyle/>
                    <a:p>
                      <a:endParaRPr lang="en-AU" sz="1100" kern="1200" dirty="0">
                        <a:solidFill>
                          <a:prstClr val="black"/>
                        </a:solidFill>
                        <a:latin typeface="Montserrat Light"/>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solidFill>
                      <a:srgbClr val="F3FBF4"/>
                    </a:solidFill>
                  </a:tcPr>
                </a:tc>
                <a:tc>
                  <a:txBody>
                    <a:bodyPr/>
                    <a:lstStyle/>
                    <a:p>
                      <a:endParaRPr lang="en-AU" sz="1100" kern="1200" dirty="0">
                        <a:solidFill>
                          <a:prstClr val="black"/>
                        </a:solidFill>
                        <a:latin typeface="Montserrat Light"/>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solidFill>
                      <a:srgbClr val="F3FBF4"/>
                    </a:solidFill>
                  </a:tcPr>
                </a:tc>
                <a:tc>
                  <a:txBody>
                    <a:bodyPr/>
                    <a:lstStyle/>
                    <a:p>
                      <a:endParaRPr lang="en-AU" sz="1100" kern="1200" dirty="0">
                        <a:solidFill>
                          <a:prstClr val="black"/>
                        </a:solidFill>
                        <a:latin typeface="Montserrat Light"/>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solidFill>
                      <a:srgbClr val="F3FBF4"/>
                    </a:solidFill>
                  </a:tcPr>
                </a:tc>
                <a:tc>
                  <a:txBody>
                    <a:bodyPr/>
                    <a:lstStyle/>
                    <a:p>
                      <a:r>
                        <a:rPr lang="en-AU" sz="1100" kern="1200" dirty="0">
                          <a:solidFill>
                            <a:prstClr val="black"/>
                          </a:solidFill>
                          <a:latin typeface="Montserrat Light"/>
                          <a:ea typeface="+mn-ea"/>
                          <a:cs typeface="+mn-cs"/>
                        </a:rPr>
                        <a:t>Responsible participation is present. We are sensitive to the need to reflect on what is best for our organisation and the entire community. Everyone is “on the inside” participating.</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solidFill>
                      <a:srgbClr val="F3FBF4"/>
                    </a:solidFill>
                  </a:tcPr>
                </a:tc>
                <a:extLst>
                  <a:ext uri="{0D108BD9-81ED-4DB2-BD59-A6C34878D82A}">
                    <a16:rowId xmlns:a16="http://schemas.microsoft.com/office/drawing/2014/main" val="670238224"/>
                  </a:ext>
                </a:extLst>
              </a:tr>
              <a:tr h="452095">
                <a:tc>
                  <a:txBody>
                    <a:bodyPr/>
                    <a:lstStyle/>
                    <a:p>
                      <a:r>
                        <a:rPr lang="en-AU" sz="1100" kern="1200" dirty="0">
                          <a:solidFill>
                            <a:prstClr val="black"/>
                          </a:solidFill>
                          <a:latin typeface="Montserrat Light"/>
                          <a:ea typeface="+mn-ea"/>
                          <a:cs typeface="+mn-cs"/>
                        </a:rPr>
                        <a:t>The Committee represents an elite group and is isolated from patients and other stakeholders </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solidFill>
                      <a:srgbClr val="F3FBF4"/>
                    </a:solidFill>
                  </a:tcPr>
                </a:tc>
                <a:tc>
                  <a:txBody>
                    <a:bodyPr/>
                    <a:lstStyle/>
                    <a:p>
                      <a:endParaRPr lang="en-AU" sz="1100" kern="1200">
                        <a:solidFill>
                          <a:prstClr val="black"/>
                        </a:solidFill>
                        <a:latin typeface="Montserrat Light"/>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solidFill>
                      <a:srgbClr val="F3FBF4"/>
                    </a:solidFill>
                  </a:tcPr>
                </a:tc>
                <a:tc>
                  <a:txBody>
                    <a:bodyPr/>
                    <a:lstStyle/>
                    <a:p>
                      <a:endParaRPr lang="en-AU" sz="1100" kern="1200">
                        <a:solidFill>
                          <a:prstClr val="black"/>
                        </a:solidFill>
                        <a:latin typeface="Montserrat Light"/>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solidFill>
                      <a:srgbClr val="F3FBF4"/>
                    </a:solidFill>
                  </a:tcPr>
                </a:tc>
                <a:tc>
                  <a:txBody>
                    <a:bodyPr/>
                    <a:lstStyle/>
                    <a:p>
                      <a:endParaRPr lang="en-AU" sz="1100" kern="1200">
                        <a:solidFill>
                          <a:prstClr val="black"/>
                        </a:solidFill>
                        <a:latin typeface="Montserrat Light"/>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solidFill>
                      <a:srgbClr val="F3FBF4"/>
                    </a:solidFill>
                  </a:tcPr>
                </a:tc>
                <a:tc>
                  <a:txBody>
                    <a:bodyPr/>
                    <a:lstStyle/>
                    <a:p>
                      <a:endParaRPr lang="en-AU" sz="1100" kern="1200">
                        <a:solidFill>
                          <a:prstClr val="black"/>
                        </a:solidFill>
                        <a:latin typeface="Montserrat Light"/>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solidFill>
                      <a:srgbClr val="F3FBF4"/>
                    </a:solidFill>
                  </a:tcPr>
                </a:tc>
                <a:tc>
                  <a:txBody>
                    <a:bodyPr/>
                    <a:lstStyle/>
                    <a:p>
                      <a:endParaRPr lang="en-AU" sz="1100" kern="1200" dirty="0">
                        <a:solidFill>
                          <a:prstClr val="black"/>
                        </a:solidFill>
                        <a:latin typeface="Montserrat Light"/>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solidFill>
                      <a:srgbClr val="F3FBF4"/>
                    </a:solidFill>
                  </a:tcPr>
                </a:tc>
                <a:tc>
                  <a:txBody>
                    <a:bodyPr/>
                    <a:lstStyle/>
                    <a:p>
                      <a:endParaRPr lang="en-AU" sz="1100" kern="1200" dirty="0">
                        <a:solidFill>
                          <a:prstClr val="black"/>
                        </a:solidFill>
                        <a:latin typeface="Montserrat Light"/>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solidFill>
                      <a:srgbClr val="F3FBF4"/>
                    </a:solidFill>
                  </a:tcPr>
                </a:tc>
                <a:tc>
                  <a:txBody>
                    <a:bodyPr/>
                    <a:lstStyle/>
                    <a:p>
                      <a:endParaRPr lang="en-AU" sz="1100" kern="1200" dirty="0">
                        <a:solidFill>
                          <a:prstClr val="black"/>
                        </a:solidFill>
                        <a:latin typeface="Montserrat Light"/>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solidFill>
                      <a:srgbClr val="F3FBF4"/>
                    </a:solidFill>
                  </a:tcPr>
                </a:tc>
                <a:tc>
                  <a:txBody>
                    <a:bodyPr/>
                    <a:lstStyle/>
                    <a:p>
                      <a:r>
                        <a:rPr lang="en-AU" sz="1100" kern="1200" dirty="0">
                          <a:solidFill>
                            <a:prstClr val="black"/>
                          </a:solidFill>
                          <a:latin typeface="Montserrat Light"/>
                          <a:ea typeface="+mn-ea"/>
                          <a:cs typeface="+mn-cs"/>
                        </a:rPr>
                        <a:t>The necessary skill sets, access to relevant networks and engagement with stakeholders is evident in Committee membership.</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solidFill>
                      <a:srgbClr val="F3FBF4"/>
                    </a:solidFill>
                  </a:tcPr>
                </a:tc>
                <a:extLst>
                  <a:ext uri="{0D108BD9-81ED-4DB2-BD59-A6C34878D82A}">
                    <a16:rowId xmlns:a16="http://schemas.microsoft.com/office/drawing/2014/main" val="1631134843"/>
                  </a:ext>
                </a:extLst>
              </a:tr>
              <a:tr h="452095">
                <a:tc>
                  <a:txBody>
                    <a:bodyPr/>
                    <a:lstStyle/>
                    <a:p>
                      <a:r>
                        <a:rPr lang="en-AU" sz="1100" kern="1200" dirty="0">
                          <a:solidFill>
                            <a:prstClr val="black"/>
                          </a:solidFill>
                          <a:latin typeface="Montserrat Light"/>
                          <a:ea typeface="+mn-ea"/>
                          <a:cs typeface="+mn-cs"/>
                        </a:rPr>
                        <a:t>The climate of relationship is one of hostility, suspicion, indulgent politeness, fear, anxiety or superficiality. Freedom is stifled. Conforming is common.</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solidFill>
                      <a:srgbClr val="F3FBF4"/>
                    </a:solidFill>
                  </a:tcPr>
                </a:tc>
                <a:tc>
                  <a:txBody>
                    <a:bodyPr/>
                    <a:lstStyle/>
                    <a:p>
                      <a:endParaRPr lang="en-AU" sz="1100" kern="1200">
                        <a:solidFill>
                          <a:prstClr val="black"/>
                        </a:solidFill>
                        <a:latin typeface="Montserrat Light"/>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solidFill>
                      <a:srgbClr val="F3FBF4"/>
                    </a:solidFill>
                  </a:tcPr>
                </a:tc>
                <a:tc>
                  <a:txBody>
                    <a:bodyPr/>
                    <a:lstStyle/>
                    <a:p>
                      <a:endParaRPr lang="en-AU" sz="1100" kern="1200">
                        <a:solidFill>
                          <a:prstClr val="black"/>
                        </a:solidFill>
                        <a:latin typeface="Montserrat Light"/>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solidFill>
                      <a:srgbClr val="F3FBF4"/>
                    </a:solidFill>
                  </a:tcPr>
                </a:tc>
                <a:tc>
                  <a:txBody>
                    <a:bodyPr/>
                    <a:lstStyle/>
                    <a:p>
                      <a:endParaRPr lang="en-AU" sz="1100" kern="1200">
                        <a:solidFill>
                          <a:prstClr val="black"/>
                        </a:solidFill>
                        <a:latin typeface="Montserrat Light"/>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solidFill>
                      <a:srgbClr val="F3FBF4"/>
                    </a:solidFill>
                  </a:tcPr>
                </a:tc>
                <a:tc>
                  <a:txBody>
                    <a:bodyPr/>
                    <a:lstStyle/>
                    <a:p>
                      <a:endParaRPr lang="en-AU" sz="1100" kern="1200">
                        <a:solidFill>
                          <a:prstClr val="black"/>
                        </a:solidFill>
                        <a:latin typeface="Montserrat Light"/>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solidFill>
                      <a:srgbClr val="F3FBF4"/>
                    </a:solidFill>
                  </a:tcPr>
                </a:tc>
                <a:tc>
                  <a:txBody>
                    <a:bodyPr/>
                    <a:lstStyle/>
                    <a:p>
                      <a:endParaRPr lang="en-AU" sz="1100" kern="1200" dirty="0">
                        <a:solidFill>
                          <a:prstClr val="black"/>
                        </a:solidFill>
                        <a:latin typeface="Montserrat Light"/>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solidFill>
                      <a:srgbClr val="F3FBF4"/>
                    </a:solidFill>
                  </a:tcPr>
                </a:tc>
                <a:tc>
                  <a:txBody>
                    <a:bodyPr/>
                    <a:lstStyle/>
                    <a:p>
                      <a:endParaRPr lang="en-AU" sz="1100" kern="1200" dirty="0">
                        <a:solidFill>
                          <a:prstClr val="black"/>
                        </a:solidFill>
                        <a:latin typeface="Montserrat Light"/>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solidFill>
                      <a:srgbClr val="F3FBF4"/>
                    </a:solidFill>
                  </a:tcPr>
                </a:tc>
                <a:tc>
                  <a:txBody>
                    <a:bodyPr/>
                    <a:lstStyle/>
                    <a:p>
                      <a:endParaRPr lang="en-AU" sz="1100" kern="1200" dirty="0">
                        <a:solidFill>
                          <a:prstClr val="black"/>
                        </a:solidFill>
                        <a:latin typeface="Montserrat Light"/>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solidFill>
                      <a:srgbClr val="F3FBF4"/>
                    </a:solidFill>
                  </a:tcPr>
                </a:tc>
                <a:tc>
                  <a:txBody>
                    <a:bodyPr/>
                    <a:lstStyle/>
                    <a:p>
                      <a:r>
                        <a:rPr lang="en-AU" sz="1100" kern="1200" dirty="0">
                          <a:solidFill>
                            <a:prstClr val="black"/>
                          </a:solidFill>
                          <a:latin typeface="Montserrat Light"/>
                          <a:ea typeface="+mn-ea"/>
                          <a:cs typeface="+mn-cs"/>
                        </a:rPr>
                        <a:t>The climate of relationship is one of mutual trust, respect and genuineness. The atmosphere is friendly relaxed and creative. Ground up innovation is evident at all levels</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solidFill>
                      <a:srgbClr val="F3FBF4"/>
                    </a:solidFill>
                  </a:tcPr>
                </a:tc>
                <a:extLst>
                  <a:ext uri="{0D108BD9-81ED-4DB2-BD59-A6C34878D82A}">
                    <a16:rowId xmlns:a16="http://schemas.microsoft.com/office/drawing/2014/main" val="1640348307"/>
                  </a:ext>
                </a:extLst>
              </a:tr>
              <a:tr h="452095">
                <a:tc>
                  <a:txBody>
                    <a:bodyPr/>
                    <a:lstStyle/>
                    <a:p>
                      <a:r>
                        <a:rPr lang="en-AU" sz="1100" kern="1200" dirty="0">
                          <a:solidFill>
                            <a:prstClr val="black"/>
                          </a:solidFill>
                          <a:latin typeface="Montserrat Light"/>
                          <a:ea typeface="+mn-ea"/>
                          <a:cs typeface="+mn-cs"/>
                        </a:rPr>
                        <a:t>Decision-making is superficial. We are really a ‘rubber stamp’ for those on the ‘inside’. Decisions are crammed down out throats</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solidFill>
                      <a:srgbClr val="F3FBF4"/>
                    </a:solidFill>
                  </a:tcPr>
                </a:tc>
                <a:tc>
                  <a:txBody>
                    <a:bodyPr/>
                    <a:lstStyle/>
                    <a:p>
                      <a:endParaRPr lang="en-AU" sz="1100" kern="1200">
                        <a:solidFill>
                          <a:prstClr val="black"/>
                        </a:solidFill>
                        <a:latin typeface="Montserrat Light"/>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solidFill>
                      <a:srgbClr val="F3FBF4"/>
                    </a:solidFill>
                  </a:tcPr>
                </a:tc>
                <a:tc>
                  <a:txBody>
                    <a:bodyPr/>
                    <a:lstStyle/>
                    <a:p>
                      <a:endParaRPr lang="en-AU" sz="1100" kern="1200">
                        <a:solidFill>
                          <a:prstClr val="black"/>
                        </a:solidFill>
                        <a:latin typeface="Montserrat Light"/>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solidFill>
                      <a:srgbClr val="F3FBF4"/>
                    </a:solidFill>
                  </a:tcPr>
                </a:tc>
                <a:tc>
                  <a:txBody>
                    <a:bodyPr/>
                    <a:lstStyle/>
                    <a:p>
                      <a:endParaRPr lang="en-AU" sz="1100" kern="1200">
                        <a:solidFill>
                          <a:prstClr val="black"/>
                        </a:solidFill>
                        <a:latin typeface="Montserrat Light"/>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solidFill>
                      <a:srgbClr val="F3FBF4"/>
                    </a:solidFill>
                  </a:tcPr>
                </a:tc>
                <a:tc>
                  <a:txBody>
                    <a:bodyPr/>
                    <a:lstStyle/>
                    <a:p>
                      <a:endParaRPr lang="en-AU" sz="1100" kern="1200">
                        <a:solidFill>
                          <a:prstClr val="black"/>
                        </a:solidFill>
                        <a:latin typeface="Montserrat Light"/>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solidFill>
                      <a:srgbClr val="F3FBF4"/>
                    </a:solidFill>
                  </a:tcPr>
                </a:tc>
                <a:tc>
                  <a:txBody>
                    <a:bodyPr/>
                    <a:lstStyle/>
                    <a:p>
                      <a:endParaRPr lang="en-AU" sz="1100" kern="1200" dirty="0">
                        <a:solidFill>
                          <a:prstClr val="black"/>
                        </a:solidFill>
                        <a:latin typeface="Montserrat Light"/>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solidFill>
                      <a:srgbClr val="F3FBF4"/>
                    </a:solidFill>
                  </a:tcPr>
                </a:tc>
                <a:tc>
                  <a:txBody>
                    <a:bodyPr/>
                    <a:lstStyle/>
                    <a:p>
                      <a:endParaRPr lang="en-AU" sz="1100" kern="1200" dirty="0">
                        <a:solidFill>
                          <a:prstClr val="black"/>
                        </a:solidFill>
                        <a:latin typeface="Montserrat Light"/>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solidFill>
                      <a:srgbClr val="F3FBF4"/>
                    </a:solidFill>
                  </a:tcPr>
                </a:tc>
                <a:tc>
                  <a:txBody>
                    <a:bodyPr/>
                    <a:lstStyle/>
                    <a:p>
                      <a:endParaRPr lang="en-AU" sz="1100" kern="1200" dirty="0">
                        <a:solidFill>
                          <a:prstClr val="black"/>
                        </a:solidFill>
                        <a:latin typeface="Montserrat Light"/>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solidFill>
                      <a:srgbClr val="F3FBF4"/>
                    </a:solidFill>
                  </a:tcPr>
                </a:tc>
                <a:tc>
                  <a:txBody>
                    <a:bodyPr/>
                    <a:lstStyle/>
                    <a:p>
                      <a:r>
                        <a:rPr lang="en-AU" sz="1100" kern="1200" dirty="0">
                          <a:solidFill>
                            <a:prstClr val="black"/>
                          </a:solidFill>
                          <a:latin typeface="Montserrat Light"/>
                          <a:ea typeface="+mn-ea"/>
                          <a:cs typeface="+mn-cs"/>
                        </a:rPr>
                        <a:t>Decision-making is participative. All data is available and all opinions are aired, with resultant ‘ownership’ of decisions that are made by the committee</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solidFill>
                      <a:srgbClr val="F3FBF4"/>
                    </a:solidFill>
                  </a:tcPr>
                </a:tc>
                <a:extLst>
                  <a:ext uri="{0D108BD9-81ED-4DB2-BD59-A6C34878D82A}">
                    <a16:rowId xmlns:a16="http://schemas.microsoft.com/office/drawing/2014/main" val="1856035555"/>
                  </a:ext>
                </a:extLst>
              </a:tr>
            </a:tbl>
          </a:graphicData>
        </a:graphic>
      </p:graphicFrame>
      <p:sp>
        <p:nvSpPr>
          <p:cNvPr id="9" name="TextBox 8">
            <a:extLst>
              <a:ext uri="{FF2B5EF4-FFF2-40B4-BE49-F238E27FC236}">
                <a16:creationId xmlns:a16="http://schemas.microsoft.com/office/drawing/2014/main" id="{9EEA4039-F5A9-8BD2-7669-88909E4CB611}"/>
              </a:ext>
            </a:extLst>
          </p:cNvPr>
          <p:cNvSpPr txBox="1"/>
          <p:nvPr/>
        </p:nvSpPr>
        <p:spPr>
          <a:xfrm>
            <a:off x="348342" y="2090057"/>
            <a:ext cx="10595429" cy="461665"/>
          </a:xfrm>
          <a:prstGeom prst="rect">
            <a:avLst/>
          </a:prstGeom>
          <a:noFill/>
        </p:spPr>
        <p:txBody>
          <a:bodyPr wrap="square" rtlCol="0">
            <a:spAutoFit/>
          </a:bodyPr>
          <a:lstStyle/>
          <a:p>
            <a:r>
              <a:rPr lang="en-AU" sz="1200" dirty="0">
                <a:solidFill>
                  <a:prstClr val="black"/>
                </a:solidFill>
                <a:latin typeface="Montserrat Light"/>
              </a:rPr>
              <a:t>This document is designed to obtain an evaluation of the effectiveness of the most recent meeting/session/workshop. Circle the no. on the scale that corresponds to your evaluation of the meeting in each of the following categories</a:t>
            </a:r>
          </a:p>
        </p:txBody>
      </p:sp>
    </p:spTree>
    <p:extLst>
      <p:ext uri="{BB962C8B-B14F-4D97-AF65-F5344CB8AC3E}">
        <p14:creationId xmlns:p14="http://schemas.microsoft.com/office/powerpoint/2010/main" val="111700117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Office 2013 - 2022 Theme">
  <a:themeElements>
    <a:clrScheme name="Codesign4all">
      <a:dk1>
        <a:srgbClr val="002BAB"/>
      </a:dk1>
      <a:lt1>
        <a:srgbClr val="1340CA"/>
      </a:lt1>
      <a:dk2>
        <a:srgbClr val="3D69EB"/>
      </a:dk2>
      <a:lt2>
        <a:srgbClr val="6688F0"/>
      </a:lt2>
      <a:accent1>
        <a:srgbClr val="91A9F1"/>
      </a:accent1>
      <a:accent2>
        <a:srgbClr val="A71BD5"/>
      </a:accent2>
      <a:accent3>
        <a:srgbClr val="C649ED"/>
      </a:accent3>
      <a:accent4>
        <a:srgbClr val="DA77F9"/>
      </a:accent4>
      <a:accent5>
        <a:srgbClr val="DB97F0"/>
      </a:accent5>
      <a:accent6>
        <a:srgbClr val="DD5522"/>
      </a:accent6>
      <a:hlink>
        <a:srgbClr val="F6865D"/>
      </a:hlink>
      <a:folHlink>
        <a:srgbClr val="FFA280"/>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E21E3F4DC8A0D418E963411D02BF975" ma:contentTypeVersion="15" ma:contentTypeDescription="Create a new document." ma:contentTypeScope="" ma:versionID="d9d159ddcd2863fa7c908af290e494d7">
  <xsd:schema xmlns:xsd="http://www.w3.org/2001/XMLSchema" xmlns:xs="http://www.w3.org/2001/XMLSchema" xmlns:p="http://schemas.microsoft.com/office/2006/metadata/properties" xmlns:ns1="http://schemas.microsoft.com/sharepoint/v3" xmlns:ns2="37949414-87cc-4b5c-94ba-0066ba653d95" xmlns:ns3="41b8be0b-f50d-4aa7-86f0-45b40eee9fc5" targetNamespace="http://schemas.microsoft.com/office/2006/metadata/properties" ma:root="true" ma:fieldsID="cce1d1173245320b7b82d5a21229d7f5" ns1:_="" ns2:_="" ns3:_="">
    <xsd:import namespace="http://schemas.microsoft.com/sharepoint/v3"/>
    <xsd:import namespace="37949414-87cc-4b5c-94ba-0066ba653d95"/>
    <xsd:import namespace="41b8be0b-f50d-4aa7-86f0-45b40eee9fc5"/>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1" nillable="true" ma:displayName="Unified Compliance Policy Properties" ma:hidden="true" ma:internalName="_ip_UnifiedCompliancePolicyProperties">
      <xsd:simpleType>
        <xsd:restriction base="dms:Note"/>
      </xsd:simpleType>
    </xsd:element>
    <xsd:element name="_ip_UnifiedCompliancePolicyUIAction" ma:index="22"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7949414-87cc-4b5c-94ba-0066ba653d9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3d83d0e0-4318-4bf6-aa89-0279a8571915"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1b8be0b-f50d-4aa7-86f0-45b40eee9fc5"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a9a99559-88dd-4868-9112-5cb6cd000a2f}" ma:internalName="TaxCatchAll" ma:showField="CatchAllData" ma:web="41b8be0b-f50d-4aa7-86f0-45b40eee9fc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41b8be0b-f50d-4aa7-86f0-45b40eee9fc5" xsi:nil="true"/>
    <_ip_UnifiedCompliancePolicyUIAction xmlns="http://schemas.microsoft.com/sharepoint/v3" xsi:nil="true"/>
    <lcf76f155ced4ddcb4097134ff3c332f xmlns="37949414-87cc-4b5c-94ba-0066ba653d95">
      <Terms xmlns="http://schemas.microsoft.com/office/infopath/2007/PartnerControls"/>
    </lcf76f155ced4ddcb4097134ff3c332f>
    <_ip_UnifiedCompliancePolicyProperties xmlns="http://schemas.microsoft.com/sharepoint/v3" xsi:nil="true"/>
  </documentManagement>
</p:properties>
</file>

<file path=customXml/itemProps1.xml><?xml version="1.0" encoding="utf-8"?>
<ds:datastoreItem xmlns:ds="http://schemas.openxmlformats.org/officeDocument/2006/customXml" ds:itemID="{C3327D1F-2711-4E4E-90AB-AA83E44AEF4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37949414-87cc-4b5c-94ba-0066ba653d95"/>
    <ds:schemaRef ds:uri="41b8be0b-f50d-4aa7-86f0-45b40eee9fc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FCBA61F-F064-470B-A30C-BB5167BDDAF6}">
  <ds:schemaRefs>
    <ds:schemaRef ds:uri="http://schemas.microsoft.com/sharepoint/v3/contenttype/forms"/>
  </ds:schemaRefs>
</ds:datastoreItem>
</file>

<file path=customXml/itemProps3.xml><?xml version="1.0" encoding="utf-8"?>
<ds:datastoreItem xmlns:ds="http://schemas.openxmlformats.org/officeDocument/2006/customXml" ds:itemID="{383A96B2-CD81-4332-9ED1-591449DFD842}">
  <ds:schemaRefs>
    <ds:schemaRef ds:uri="3b86de50-e94e-4e35-ab30-83628ca558a0"/>
    <ds:schemaRef ds:uri="http://purl.org/dc/elements/1.1/"/>
    <ds:schemaRef ds:uri="http://purl.org/dc/terms/"/>
    <ds:schemaRef ds:uri="http://www.w3.org/XML/1998/namespace"/>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4fa68556-e527-41a8-8fe0-ca53270d6849"/>
    <ds:schemaRef ds:uri="http://purl.org/dc/dcmitype/"/>
    <ds:schemaRef ds:uri="41b8be0b-f50d-4aa7-86f0-45b40eee9fc5"/>
    <ds:schemaRef ds:uri="37949414-87cc-4b5c-94ba-0066ba653d95"/>
  </ds:schemaRefs>
</ds:datastoreItem>
</file>

<file path=docProps/app.xml><?xml version="1.0" encoding="utf-8"?>
<Properties xmlns="http://schemas.openxmlformats.org/officeDocument/2006/extended-properties" xmlns:vt="http://schemas.openxmlformats.org/officeDocument/2006/docPropsVTypes">
  <Template>Office Theme</Template>
  <TotalTime>195</TotalTime>
  <Words>884</Words>
  <Application>Microsoft Office PowerPoint</Application>
  <PresentationFormat>Custom</PresentationFormat>
  <Paragraphs>59</Paragraphs>
  <Slides>2</Slides>
  <Notes>2</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2</vt:i4>
      </vt:variant>
    </vt:vector>
  </HeadingPairs>
  <TitlesOfParts>
    <vt:vector size="10" baseType="lpstr">
      <vt:lpstr>Aptos</vt:lpstr>
      <vt:lpstr>Arial</vt:lpstr>
      <vt:lpstr>Calibri</vt:lpstr>
      <vt:lpstr>Calibri Light</vt:lpstr>
      <vt:lpstr>Montserrat</vt:lpstr>
      <vt:lpstr>Montserrat Light</vt:lpstr>
      <vt:lpstr>1_Office 2013 - 2022 Theme</vt:lpstr>
      <vt:lpstr>think-cell Slide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Natasha Doherty</dc:creator>
  <cp:lastModifiedBy>Natasha Doherty</cp:lastModifiedBy>
  <cp:revision>7</cp:revision>
  <dcterms:created xsi:type="dcterms:W3CDTF">2024-10-22T06:55:56Z</dcterms:created>
  <dcterms:modified xsi:type="dcterms:W3CDTF">2025-05-15T07:11:20Z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0x0101006E21E3F4DC8A0D418E963411D02BF975</vt:lpwstr>
  </property>
  <property fmtid="{D5CDD505-2E9C-101B-9397-08002B2CF9AE}" pid="3" name="MediaServiceImageTags">
    <vt:lpwstr/>
  </property>
  <property fmtid="{D5CDD505-2E9C-101B-9397-08002B2CF9AE}" pid="4" name="Order">
    <vt:r8>1107300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