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8EB"/>
    <a:srgbClr val="257B34"/>
    <a:srgbClr val="ACB5AE"/>
    <a:srgbClr val="E5F7E8"/>
    <a:srgbClr val="000000"/>
    <a:srgbClr val="FFFFFF"/>
    <a:srgbClr val="736423"/>
    <a:srgbClr val="F2EDD6"/>
    <a:srgbClr val="EBE3BF"/>
    <a:srgbClr val="F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EBFD40-99B3-4BAC-B6F9-C09E5B6AF113}" v="3" dt="2025-04-28T04:08:34.6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BEEBFD40-99B3-4BAC-B6F9-C09E5B6AF113}"/>
    <pc:docChg chg="custSel modSld">
      <pc:chgData name="Natasha Doherty" userId="2f65fbf4-2eeb-41a6-a4bf-8744b8cf020e" providerId="ADAL" clId="{BEEBFD40-99B3-4BAC-B6F9-C09E5B6AF113}" dt="2025-04-28T04:10:16.694" v="169" actId="12"/>
      <pc:docMkLst>
        <pc:docMk/>
      </pc:docMkLst>
      <pc:sldChg chg="modSp mod">
        <pc:chgData name="Natasha Doherty" userId="2f65fbf4-2eeb-41a6-a4bf-8744b8cf020e" providerId="ADAL" clId="{BEEBFD40-99B3-4BAC-B6F9-C09E5B6AF113}" dt="2025-04-28T04:08:47.392" v="101" actId="20577"/>
        <pc:sldMkLst>
          <pc:docMk/>
          <pc:sldMk cId="4010778841" sldId="258"/>
        </pc:sldMkLst>
        <pc:graphicFrameChg chg="mod modGraphic">
          <ac:chgData name="Natasha Doherty" userId="2f65fbf4-2eeb-41a6-a4bf-8744b8cf020e" providerId="ADAL" clId="{BEEBFD40-99B3-4BAC-B6F9-C09E5B6AF113}" dt="2025-04-28T04:08:47.392" v="101"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BEEBFD40-99B3-4BAC-B6F9-C09E5B6AF113}" dt="2025-04-28T04:06:55.481" v="51" actId="313"/>
          <ac:graphicFrameMkLst>
            <pc:docMk/>
            <pc:sldMk cId="4010778841" sldId="258"/>
            <ac:graphicFrameMk id="17" creationId="{61FFC170-F895-5834-DC1D-D3303407BE54}"/>
          </ac:graphicFrameMkLst>
        </pc:graphicFrameChg>
      </pc:sldChg>
      <pc:sldChg chg="delSp modSp mod">
        <pc:chgData name="Natasha Doherty" userId="2f65fbf4-2eeb-41a6-a4bf-8744b8cf020e" providerId="ADAL" clId="{BEEBFD40-99B3-4BAC-B6F9-C09E5B6AF113}" dt="2025-04-28T04:10:16.694" v="169" actId="12"/>
        <pc:sldMkLst>
          <pc:docMk/>
          <pc:sldMk cId="2557158998" sldId="262"/>
        </pc:sldMkLst>
        <pc:spChg chg="mod">
          <ac:chgData name="Natasha Doherty" userId="2f65fbf4-2eeb-41a6-a4bf-8744b8cf020e" providerId="ADAL" clId="{BEEBFD40-99B3-4BAC-B6F9-C09E5B6AF113}" dt="2025-04-28T04:09:06.142" v="103" actId="1076"/>
          <ac:spMkLst>
            <pc:docMk/>
            <pc:sldMk cId="2557158998" sldId="262"/>
            <ac:spMk id="5" creationId="{63AA09F9-775A-3E53-A93C-0C44C8A14CFC}"/>
          </ac:spMkLst>
        </pc:spChg>
        <pc:spChg chg="mod">
          <ac:chgData name="Natasha Doherty" userId="2f65fbf4-2eeb-41a6-a4bf-8744b8cf020e" providerId="ADAL" clId="{BEEBFD40-99B3-4BAC-B6F9-C09E5B6AF113}" dt="2025-04-28T04:10:16.694" v="169" actId="12"/>
          <ac:spMkLst>
            <pc:docMk/>
            <pc:sldMk cId="2557158998" sldId="262"/>
            <ac:spMk id="7" creationId="{CE853D50-9AC1-AA55-CA65-5854A64E2126}"/>
          </ac:spMkLst>
        </pc:spChg>
        <pc:graphicFrameChg chg="del modGraphic">
          <ac:chgData name="Natasha Doherty" userId="2f65fbf4-2eeb-41a6-a4bf-8744b8cf020e" providerId="ADAL" clId="{BEEBFD40-99B3-4BAC-B6F9-C09E5B6AF113}" dt="2025-04-28T04:09:54.795" v="159" actId="478"/>
          <ac:graphicFrameMkLst>
            <pc:docMk/>
            <pc:sldMk cId="2557158998" sldId="262"/>
            <ac:graphicFrameMk id="15" creationId="{8F41E2BE-3EF0-4DA3-C87C-433F3C20B624}"/>
          </ac:graphicFrameMkLst>
        </pc:graphicFrameChg>
        <pc:graphicFrameChg chg="mod">
          <ac:chgData name="Natasha Doherty" userId="2f65fbf4-2eeb-41a6-a4bf-8744b8cf020e" providerId="ADAL" clId="{BEEBFD40-99B3-4BAC-B6F9-C09E5B6AF113}" dt="2025-04-28T04:07:11.213" v="52"/>
          <ac:graphicFrameMkLst>
            <pc:docMk/>
            <pc:sldMk cId="2557158998" sldId="262"/>
            <ac:graphicFrameMk id="17" creationId="{7D9F7DF9-ED4F-0D19-87B6-ACC7E53831A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C7088-BB87-C2CF-EECF-7A5738A23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6ED96-9147-E68E-F5B7-435695853D67}"/>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5435ED2-61F0-583E-EF24-308444E4E85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0E26C96-FF8F-3875-E8D7-91E40925F34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86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76262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885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718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5112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131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995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91911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29511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12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6742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3261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7999525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899393460"/>
              </p:ext>
            </p:extLst>
          </p:nvPr>
        </p:nvGraphicFramePr>
        <p:xfrm>
          <a:off x="1851412" y="3933461"/>
          <a:ext cx="8897166" cy="2118855"/>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4D1301)</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De-brief with Facilitators</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helps with re</a:t>
                      </a:r>
                      <a:r>
                        <a:rPr kumimoji="0" lang="en-AU"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gular de-briefs which should be undertaken with the project team which could include the following questions as a starting point along with the use of the models and tools included in the section (as needed).</a:t>
                      </a:r>
                    </a:p>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679103821"/>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4D1301 – De-brief with Facilitators</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53564FC-FD0D-4BF5-B054-3866B3EBE09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6657E7D-2304-C18A-5817-EAF4939B30C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6657E7D-2304-C18A-5817-EAF4939B30C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C839206-0AD3-53EA-B240-31B828A4BA6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2 </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67D7904E-9551-BE97-A3A0-422BE2209810}"/>
              </a:ext>
            </a:extLst>
          </p:cNvPr>
          <p:cNvPicPr>
            <a:picLocks noChangeAspect="1"/>
          </p:cNvPicPr>
          <p:nvPr/>
        </p:nvPicPr>
        <p:blipFill>
          <a:blip r:embed="rId6"/>
          <a:stretch>
            <a:fillRect/>
          </a:stretch>
        </p:blipFill>
        <p:spPr>
          <a:xfrm>
            <a:off x="808241" y="933041"/>
            <a:ext cx="3549581" cy="535995"/>
          </a:xfrm>
          <a:prstGeom prst="rect">
            <a:avLst/>
          </a:prstGeom>
        </p:spPr>
      </p:pic>
      <p:cxnSp>
        <p:nvCxnSpPr>
          <p:cNvPr id="14" name="Straight Connector 13">
            <a:extLst>
              <a:ext uri="{FF2B5EF4-FFF2-40B4-BE49-F238E27FC236}">
                <a16:creationId xmlns:a16="http://schemas.microsoft.com/office/drawing/2014/main" id="{8E499862-50BB-ADBA-9C9F-A5CA3E6A883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7D9F7DF9-ED4F-0D19-87B6-ACC7E53831A2}"/>
              </a:ext>
            </a:extLst>
          </p:cNvPr>
          <p:cNvGraphicFramePr>
            <a:graphicFrameLocks noGrp="1"/>
          </p:cNvGraphicFramePr>
          <p:nvPr>
            <p:extLst>
              <p:ext uri="{D42A27DB-BD31-4B8C-83A1-F6EECF244321}">
                <p14:modId xmlns:p14="http://schemas.microsoft.com/office/powerpoint/2010/main" val="625691772"/>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078642"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7815"/>
                          </a:solidFill>
                          <a:effectLst/>
                          <a:uLnTx/>
                          <a:uFillTx/>
                          <a:latin typeface="+mn-lt"/>
                          <a:ea typeface="+mn-ea"/>
                          <a:cs typeface="+mn-cs"/>
                        </a:rPr>
                        <a:t>Tool ID 4D1301 – De-brief with Facilitators</a:t>
                      </a:r>
                      <a:endParaRPr kumimoji="0" lang="en-GB" sz="1200" b="0" i="1" u="none" strike="noStrike" kern="1200" cap="none" spc="0" normalizeH="0" baseline="0" noProof="0" dirty="0">
                        <a:ln>
                          <a:noFill/>
                        </a:ln>
                        <a:solidFill>
                          <a:srgbClr val="007815"/>
                        </a:solidFill>
                        <a:effectLst/>
                        <a:uLnTx/>
                        <a:uFillTx/>
                        <a:latin typeface="+mn-lt"/>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B1985EB-8FE1-EBC8-B717-3182496D992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D70BC9E-1EE7-69F4-1544-B06161300C92}"/>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F152CEC-FD79-2C84-4546-BCFCB871C3E1}"/>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CF700F7-AED3-E544-6BF9-1F0542095D8F}"/>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B490C82-6BFA-88D7-877A-3786EE57A749}"/>
              </a:ext>
            </a:extLst>
          </p:cNvPr>
          <p:cNvSpPr/>
          <p:nvPr/>
        </p:nvSpPr>
        <p:spPr>
          <a:xfrm>
            <a:off x="0" y="1728829"/>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63AA09F9-775A-3E53-A93C-0C44C8A14CFC}"/>
              </a:ext>
            </a:extLst>
          </p:cNvPr>
          <p:cNvSpPr txBox="1"/>
          <p:nvPr/>
        </p:nvSpPr>
        <p:spPr>
          <a:xfrm>
            <a:off x="3820170" y="1679196"/>
            <a:ext cx="9282139" cy="615553"/>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De-brief with Facilitators</a:t>
            </a:r>
          </a:p>
        </p:txBody>
      </p:sp>
      <p:sp>
        <p:nvSpPr>
          <p:cNvPr id="7" name="TextBox 6">
            <a:extLst>
              <a:ext uri="{FF2B5EF4-FFF2-40B4-BE49-F238E27FC236}">
                <a16:creationId xmlns:a16="http://schemas.microsoft.com/office/drawing/2014/main" id="{CE853D50-9AC1-AA55-CA65-5854A64E2126}"/>
              </a:ext>
            </a:extLst>
          </p:cNvPr>
          <p:cNvSpPr txBox="1"/>
          <p:nvPr/>
        </p:nvSpPr>
        <p:spPr>
          <a:xfrm>
            <a:off x="347609" y="2762041"/>
            <a:ext cx="11868912" cy="3693319"/>
          </a:xfrm>
          <a:prstGeom prst="rect">
            <a:avLst/>
          </a:prstGeom>
          <a:noFill/>
        </p:spPr>
        <p:txBody>
          <a:bodyPr wrap="square" lIns="91440" tIns="45720" rIns="91440" bIns="45720" anchor="t">
            <a:spAutoFit/>
          </a:bodyPr>
          <a:lstStyle/>
          <a:p>
            <a:pPr defTabSz="1180239">
              <a:defRPr/>
            </a:pPr>
            <a:r>
              <a:rPr lang="en-GB" dirty="0">
                <a:solidFill>
                  <a:prstClr val="black"/>
                </a:solidFill>
                <a:latin typeface="Montserrat Light"/>
              </a:rPr>
              <a:t>Key questions to ask with workshop facilitators</a:t>
            </a:r>
          </a:p>
          <a:p>
            <a:pPr defTabSz="1180239">
              <a:defRPr/>
            </a:pPr>
            <a:endParaRPr lang="en-GB" dirty="0">
              <a:solidFill>
                <a:prstClr val="black"/>
              </a:solidFill>
              <a:latin typeface="Montserrat Light"/>
            </a:endParaRPr>
          </a:p>
          <a:p>
            <a:pPr marL="342900" indent="-342900" defTabSz="1180239">
              <a:buFont typeface="+mj-lt"/>
              <a:buAutoNum type="arabicPeriod"/>
              <a:defRPr/>
            </a:pPr>
            <a:r>
              <a:rPr lang="en-GB" dirty="0">
                <a:solidFill>
                  <a:prstClr val="black"/>
                </a:solidFill>
                <a:latin typeface="Montserrat Light"/>
              </a:rPr>
              <a:t>What are the key expectations of your role?</a:t>
            </a:r>
          </a:p>
          <a:p>
            <a:pPr marL="342900" indent="-342900" defTabSz="1180239">
              <a:buFont typeface="+mj-lt"/>
              <a:buAutoNum type="arabicPeriod"/>
              <a:defRPr/>
            </a:pPr>
            <a:r>
              <a:rPr lang="en-GB" dirty="0">
                <a:solidFill>
                  <a:prstClr val="black"/>
                </a:solidFill>
                <a:latin typeface="Montserrat Light"/>
              </a:rPr>
              <a:t>What are the three things you need to deliver in this project?</a:t>
            </a:r>
          </a:p>
          <a:p>
            <a:pPr marL="342900" indent="-342900" defTabSz="1180239">
              <a:buFont typeface="+mj-lt"/>
              <a:buAutoNum type="arabicPeriod"/>
              <a:defRPr/>
            </a:pPr>
            <a:r>
              <a:rPr lang="en-GB" dirty="0">
                <a:solidFill>
                  <a:prstClr val="black"/>
                </a:solidFill>
                <a:latin typeface="Montserrat Light"/>
              </a:rPr>
              <a:t>What should you be doing more of?</a:t>
            </a:r>
          </a:p>
          <a:p>
            <a:pPr marL="342900" indent="-342900" defTabSz="1180239">
              <a:buFont typeface="+mj-lt"/>
              <a:buAutoNum type="arabicPeriod"/>
              <a:defRPr/>
            </a:pPr>
            <a:r>
              <a:rPr lang="en-GB" dirty="0">
                <a:solidFill>
                  <a:prstClr val="black"/>
                </a:solidFill>
                <a:latin typeface="Montserrat Light"/>
              </a:rPr>
              <a:t>What should you be doing less of?</a:t>
            </a:r>
          </a:p>
          <a:p>
            <a:pPr marL="342900" indent="-342900" defTabSz="1180239">
              <a:buFont typeface="+mj-lt"/>
              <a:buAutoNum type="arabicPeriod"/>
              <a:defRPr/>
            </a:pPr>
            <a:r>
              <a:rPr lang="en-GB" dirty="0">
                <a:solidFill>
                  <a:prstClr val="black"/>
                </a:solidFill>
                <a:latin typeface="Montserrat Light"/>
              </a:rPr>
              <a:t>What is working in our interactions?</a:t>
            </a:r>
          </a:p>
          <a:p>
            <a:pPr marL="342900" indent="-342900" defTabSz="1180239">
              <a:buFont typeface="+mj-lt"/>
              <a:buAutoNum type="arabicPeriod"/>
              <a:defRPr/>
            </a:pPr>
            <a:r>
              <a:rPr lang="en-GB" dirty="0">
                <a:solidFill>
                  <a:prstClr val="black"/>
                </a:solidFill>
                <a:latin typeface="Montserrat Light"/>
              </a:rPr>
              <a:t>What could be improved in our relationship?</a:t>
            </a:r>
          </a:p>
          <a:p>
            <a:pPr marL="342900" indent="-342900" defTabSz="1180239">
              <a:buFont typeface="+mj-lt"/>
              <a:buAutoNum type="arabicPeriod"/>
              <a:defRPr/>
            </a:pPr>
            <a:r>
              <a:rPr lang="en-GB" dirty="0">
                <a:solidFill>
                  <a:prstClr val="black"/>
                </a:solidFill>
                <a:latin typeface="Montserrat Light"/>
              </a:rPr>
              <a:t>How will we measure success?</a:t>
            </a:r>
          </a:p>
          <a:p>
            <a:pPr defTabSz="1180239">
              <a:defRPr/>
            </a:pPr>
            <a:endParaRPr lang="en-GB" dirty="0">
              <a:solidFill>
                <a:prstClr val="black"/>
              </a:solidFill>
              <a:latin typeface="Montserrat Light"/>
            </a:endParaRPr>
          </a:p>
          <a:p>
            <a:pPr defTabSz="1180239">
              <a:defRPr/>
            </a:pPr>
            <a:endParaRPr lang="en-GB" dirty="0">
              <a:solidFill>
                <a:prstClr val="black"/>
              </a:solidFill>
              <a:latin typeface="Montserrat Light"/>
            </a:endParaRPr>
          </a:p>
          <a:p>
            <a:pPr defTabSz="1180239">
              <a:defRPr/>
            </a:pPr>
            <a:r>
              <a:rPr lang="en-GB" dirty="0">
                <a:solidFill>
                  <a:prstClr val="black"/>
                </a:solidFill>
                <a:latin typeface="Montserrat Light"/>
              </a:rPr>
              <a:t> </a:t>
            </a:r>
          </a:p>
          <a:p>
            <a:pPr defTabSz="1180239">
              <a:defRPr/>
            </a:pPr>
            <a:endParaRPr lang="en-GB" dirty="0">
              <a:solidFill>
                <a:prstClr val="black"/>
              </a:solidFill>
              <a:latin typeface="Montserrat Light"/>
            </a:endParaRPr>
          </a:p>
        </p:txBody>
      </p:sp>
    </p:spTree>
    <p:extLst>
      <p:ext uri="{BB962C8B-B14F-4D97-AF65-F5344CB8AC3E}">
        <p14:creationId xmlns:p14="http://schemas.microsoft.com/office/powerpoint/2010/main" val="2557158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20824C3-98D4-41C6-8F97-1AE5B28D5A8E}"/>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83A96B2-CD81-4332-9ED1-591449DFD842}">
  <ds:schemaRefs>
    <ds:schemaRef ds:uri="http://schemas.openxmlformats.org/package/2006/metadata/core-properties"/>
    <ds:schemaRef ds:uri="http://schemas.microsoft.com/office/infopath/2007/PartnerControls"/>
    <ds:schemaRef ds:uri="http://www.w3.org/XML/1998/namespace"/>
    <ds:schemaRef ds:uri="http://purl.org/dc/elements/1.1/"/>
    <ds:schemaRef ds:uri="4fa68556-e527-41a8-8fe0-ca53270d6849"/>
    <ds:schemaRef ds:uri="http://purl.org/dc/dcmitype/"/>
    <ds:schemaRef ds:uri="http://schemas.microsoft.com/office/2006/metadata/properties"/>
    <ds:schemaRef ds:uri="3b86de50-e94e-4e35-ab30-83628ca558a0"/>
    <ds:schemaRef ds:uri="http://schemas.microsoft.com/office/2006/documentManagement/types"/>
    <ds:schemaRef ds:uri="http://purl.org/dc/terms/"/>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372</TotalTime>
  <Words>529</Words>
  <Application>Microsoft Office PowerPoint</Application>
  <PresentationFormat>Custom</PresentationFormat>
  <Paragraphs>46</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9</cp:revision>
  <dcterms:created xsi:type="dcterms:W3CDTF">2024-10-22T06:55:56Z</dcterms:created>
  <dcterms:modified xsi:type="dcterms:W3CDTF">2025-04-28T04:10:23Z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