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2"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7B34"/>
    <a:srgbClr val="32A445"/>
    <a:srgbClr val="736423"/>
    <a:srgbClr val="EBE3BF"/>
    <a:srgbClr val="F2EDD6"/>
    <a:srgbClr val="F8F5E8"/>
    <a:srgbClr val="FF9999"/>
    <a:srgbClr val="FF3300"/>
    <a:srgbClr val="F3FBF4"/>
    <a:srgbClr val="D2F2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ABA2F7-1F33-B1C8-2938-C5955BBFE350}" v="16" dt="2025-05-05T07:56:48.8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70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18122BF6-0311-4E8B-A5C8-5EE9FA8CEA08}"/>
    <pc:docChg chg="undo custSel modSld">
      <pc:chgData name="Miral Vachhani" userId="d2d5b67e-a9a7-4805-80d9-c1f59aebf803" providerId="ADAL" clId="{18122BF6-0311-4E8B-A5C8-5EE9FA8CEA08}" dt="2024-11-21T06:37:48.337" v="126" actId="1076"/>
      <pc:docMkLst>
        <pc:docMk/>
      </pc:docMkLst>
      <pc:sldChg chg="modSp mod">
        <pc:chgData name="Miral Vachhani" userId="d2d5b67e-a9a7-4805-80d9-c1f59aebf803" providerId="ADAL" clId="{18122BF6-0311-4E8B-A5C8-5EE9FA8CEA08}" dt="2024-11-21T06:31:09.612" v="3"/>
        <pc:sldMkLst>
          <pc:docMk/>
          <pc:sldMk cId="1193283968" sldId="256"/>
        </pc:sldMkLst>
      </pc:sldChg>
      <pc:sldChg chg="addSp delSp modSp mod">
        <pc:chgData name="Miral Vachhani" userId="d2d5b67e-a9a7-4805-80d9-c1f59aebf803" providerId="ADAL" clId="{18122BF6-0311-4E8B-A5C8-5EE9FA8CEA08}" dt="2024-11-21T06:37:48.337" v="126" actId="1076"/>
        <pc:sldMkLst>
          <pc:docMk/>
          <pc:sldMk cId="942868540" sldId="259"/>
        </pc:sldMkLst>
      </pc:sldChg>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docChgLst>
    <pc:chgData name="Miral Vachhani" userId="d2d5b67e-a9a7-4805-80d9-c1f59aebf803" providerId="ADAL" clId="{6C89F964-C9BD-4840-B3F0-A4B5E88C0B11}"/>
    <pc:docChg chg="modSld">
      <pc:chgData name="Miral Vachhani" userId="d2d5b67e-a9a7-4805-80d9-c1f59aebf803" providerId="ADAL" clId="{6C89F964-C9BD-4840-B3F0-A4B5E88C0B11}" dt="2024-11-22T01:05:42.637" v="26" actId="255"/>
      <pc:docMkLst>
        <pc:docMk/>
      </pc:docMkLst>
      <pc:sldChg chg="modSp mod">
        <pc:chgData name="Miral Vachhani" userId="d2d5b67e-a9a7-4805-80d9-c1f59aebf803" providerId="ADAL" clId="{6C89F964-C9BD-4840-B3F0-A4B5E88C0B11}" dt="2024-11-22T01:05:42.637" v="26" actId="255"/>
        <pc:sldMkLst>
          <pc:docMk/>
          <pc:sldMk cId="695141167" sldId="261"/>
        </pc:sldMkLst>
      </pc:sldChg>
    </pc:docChg>
  </pc:docChgLst>
  <pc:docChgLst>
    <pc:chgData name="Miral Vachhani" userId="d2d5b67e-a9a7-4805-80d9-c1f59aebf803" providerId="ADAL" clId="{8888FCE1-0370-4959-B7D6-0058D2F995A5}"/>
    <pc:docChg chg="custSel modSld">
      <pc:chgData name="Miral Vachhani" userId="d2d5b67e-a9a7-4805-80d9-c1f59aebf803" providerId="ADAL" clId="{8888FCE1-0370-4959-B7D6-0058D2F995A5}" dt="2024-11-21T21:34:22.751" v="170" actId="1076"/>
      <pc:docMkLst>
        <pc:docMk/>
      </pc:docMkLst>
    </pc:docChg>
  </pc:docChgLst>
  <pc:docChgLst>
    <pc:chgData name="Miral Vachhani" userId="d2d5b67e-a9a7-4805-80d9-c1f59aebf803" providerId="ADAL" clId="{89A06705-5CEC-4D8E-8BA9-42CF70DF04D8}"/>
    <pc:docChg chg="undo modSld">
      <pc:chgData name="Miral Vachhani" userId="d2d5b67e-a9a7-4805-80d9-c1f59aebf803" providerId="ADAL" clId="{89A06705-5CEC-4D8E-8BA9-42CF70DF04D8}" dt="2024-11-22T01:12:48.914" v="55" actId="5793"/>
      <pc:docMkLst>
        <pc:docMk/>
      </pc:docMkLst>
      <pc:sldChg chg="modSp mod">
        <pc:chgData name="Miral Vachhani" userId="d2d5b67e-a9a7-4805-80d9-c1f59aebf803" providerId="ADAL" clId="{89A06705-5CEC-4D8E-8BA9-42CF70DF04D8}" dt="2024-11-22T01:11:01.928" v="6"/>
        <pc:sldMkLst>
          <pc:docMk/>
          <pc:sldMk cId="1193283968" sldId="256"/>
        </pc:sldMkLst>
      </pc:sldChg>
      <pc:sldChg chg="modSp mod">
        <pc:chgData name="Miral Vachhani" userId="d2d5b67e-a9a7-4805-80d9-c1f59aebf803" providerId="ADAL" clId="{89A06705-5CEC-4D8E-8BA9-42CF70DF04D8}" dt="2024-11-22T01:12:48.914" v="55" actId="5793"/>
        <pc:sldMkLst>
          <pc:docMk/>
          <pc:sldMk cId="695141167" sldId="261"/>
        </pc:sldMkLst>
      </pc:sldChg>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Tracey Johnson" userId="S::traceyj_inalapc.org.au#ext#@ethicol.onmicrosoft.com::e7955945-38dd-4fa0-930e-e53c504fbbc7" providerId="AD" clId="Web-{6D6E5A4B-8740-B975-DB9A-0035BE521D1B}"/>
    <pc:docChg chg="modSld">
      <pc:chgData name="Tracey Johnson" userId="S::traceyj_inalapc.org.au#ext#@ethicol.onmicrosoft.com::e7955945-38dd-4fa0-930e-e53c504fbbc7" providerId="AD" clId="Web-{6D6E5A4B-8740-B975-DB9A-0035BE521D1B}" dt="2025-04-14T09:01:34.813" v="445"/>
      <pc:docMkLst>
        <pc:docMk/>
      </pc:docMkLst>
      <pc:sldChg chg="modSp">
        <pc:chgData name="Tracey Johnson" userId="S::traceyj_inalapc.org.au#ext#@ethicol.onmicrosoft.com::e7955945-38dd-4fa0-930e-e53c504fbbc7" providerId="AD" clId="Web-{6D6E5A4B-8740-B975-DB9A-0035BE521D1B}" dt="2025-04-14T09:01:34.813" v="445"/>
        <pc:sldMkLst>
          <pc:docMk/>
          <pc:sldMk cId="4010778841" sldId="258"/>
        </pc:sldMkLst>
        <pc:graphicFrameChg chg="mod modGraphic">
          <ac:chgData name="Tracey Johnson" userId="S::traceyj_inalapc.org.au#ext#@ethicol.onmicrosoft.com::e7955945-38dd-4fa0-930e-e53c504fbbc7" providerId="AD" clId="Web-{6D6E5A4B-8740-B975-DB9A-0035BE521D1B}" dt="2025-04-14T09:01:34.813" v="445"/>
          <ac:graphicFrameMkLst>
            <pc:docMk/>
            <pc:sldMk cId="4010778841" sldId="258"/>
            <ac:graphicFrameMk id="9" creationId="{350A4181-2D10-0307-78F1-1B5BB5246E9B}"/>
          </ac:graphicFrameMkLst>
        </pc:graphicFrameChg>
      </pc:sldChg>
      <pc:sldChg chg="modSp">
        <pc:chgData name="Tracey Johnson" userId="S::traceyj_inalapc.org.au#ext#@ethicol.onmicrosoft.com::e7955945-38dd-4fa0-930e-e53c504fbbc7" providerId="AD" clId="Web-{6D6E5A4B-8740-B975-DB9A-0035BE521D1B}" dt="2025-04-14T08:59:57.264" v="3" actId="20577"/>
        <pc:sldMkLst>
          <pc:docMk/>
          <pc:sldMk cId="483760688" sldId="262"/>
        </pc:sldMkLst>
        <pc:spChg chg="mod">
          <ac:chgData name="Tracey Johnson" userId="S::traceyj_inalapc.org.au#ext#@ethicol.onmicrosoft.com::e7955945-38dd-4fa0-930e-e53c504fbbc7" providerId="AD" clId="Web-{6D6E5A4B-8740-B975-DB9A-0035BE521D1B}" dt="2025-04-14T08:59:54.107" v="1" actId="20577"/>
          <ac:spMkLst>
            <pc:docMk/>
            <pc:sldMk cId="483760688" sldId="262"/>
            <ac:spMk id="7" creationId="{92D27701-D379-F88B-6AA3-2FD9CF0A2339}"/>
          </ac:spMkLst>
        </pc:spChg>
        <pc:spChg chg="mod">
          <ac:chgData name="Tracey Johnson" userId="S::traceyj_inalapc.org.au#ext#@ethicol.onmicrosoft.com::e7955945-38dd-4fa0-930e-e53c504fbbc7" providerId="AD" clId="Web-{6D6E5A4B-8740-B975-DB9A-0035BE521D1B}" dt="2025-04-14T08:59:57.264" v="3" actId="20577"/>
          <ac:spMkLst>
            <pc:docMk/>
            <pc:sldMk cId="483760688" sldId="262"/>
            <ac:spMk id="16" creationId="{91C270B7-41A1-DCAF-EDEB-AA647E30838D}"/>
          </ac:spMkLst>
        </pc:spChg>
      </pc:sldChg>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3655A97B-465D-49B8-AAA2-5739D57F9A66}"/>
    <pc:docChg chg="custSel modSld">
      <pc:chgData name="Miral Vachhani" userId="d2d5b67e-a9a7-4805-80d9-c1f59aebf803" providerId="ADAL" clId="{3655A97B-465D-49B8-AAA2-5739D57F9A66}" dt="2024-11-21T21:43:17.968" v="50" actId="554"/>
      <pc:docMkLst>
        <pc:docMk/>
      </pc:docMkLst>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docChg>
  </pc:docChgLst>
  <pc:docChgLst>
    <pc:chgData name="Miral Vachhani" userId="d2d5b67e-a9a7-4805-80d9-c1f59aebf803" providerId="ADAL" clId="{FAA43381-35AF-40E5-A9F9-75EEFA9F1E88}"/>
    <pc:docChg chg="undo custSel addSld delSld modSld sldOrd">
      <pc:chgData name="Miral Vachhani" userId="d2d5b67e-a9a7-4805-80d9-c1f59aebf803" providerId="ADAL" clId="{FAA43381-35AF-40E5-A9F9-75EEFA9F1E88}" dt="2024-11-22T00:11:25.247" v="1064" actId="2696"/>
      <pc:docMkLst>
        <pc:docMk/>
      </pc:docMkLst>
      <pc:sldChg chg="modSp mod">
        <pc:chgData name="Miral Vachhani" userId="d2d5b67e-a9a7-4805-80d9-c1f59aebf803" providerId="ADAL" clId="{FAA43381-35AF-40E5-A9F9-75EEFA9F1E88}" dt="2024-11-21T22:50:26.605" v="8"/>
        <pc:sldMkLst>
          <pc:docMk/>
          <pc:sldMk cId="1193283968" sldId="256"/>
        </pc:sldMkLst>
      </pc:sldChg>
      <pc:sldChg chg="addSp delSp modSp mod">
        <pc:chgData name="Miral Vachhani" userId="d2d5b67e-a9a7-4805-80d9-c1f59aebf803" providerId="ADAL" clId="{FAA43381-35AF-40E5-A9F9-75EEFA9F1E88}" dt="2024-11-22T00:10:56.448" v="1063" actId="14100"/>
        <pc:sldMkLst>
          <pc:docMk/>
          <pc:sldMk cId="942868540" sldId="259"/>
        </pc:sldMkLst>
      </pc:sldChg>
      <pc:sldChg chg="addSp delSp modSp add del mod ord">
        <pc:chgData name="Miral Vachhani" userId="d2d5b67e-a9a7-4805-80d9-c1f59aebf803" providerId="ADAL" clId="{FAA43381-35AF-40E5-A9F9-75EEFA9F1E88}" dt="2024-11-22T00:11:25.247" v="1064" actId="2696"/>
        <pc:sldMkLst>
          <pc:docMk/>
          <pc:sldMk cId="2287107792" sldId="260"/>
        </pc:sldMkLst>
      </pc:sldChg>
      <pc:sldChg chg="addSp delSp modSp add mod">
        <pc:chgData name="Miral Vachhani" userId="d2d5b67e-a9a7-4805-80d9-c1f59aebf803" providerId="ADAL" clId="{FAA43381-35AF-40E5-A9F9-75EEFA9F1E88}" dt="2024-11-21T23:44:27.461" v="496" actId="478"/>
        <pc:sldMkLst>
          <pc:docMk/>
          <pc:sldMk cId="695141167" sldId="261"/>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Tracey Johnson" userId="S::traceyj_inalapc.org.au#ext#@ethicol.onmicrosoft.com::e7955945-38dd-4fa0-930e-e53c504fbbc7" providerId="AD" clId="Web-{22ABA2F7-1F33-B1C8-2938-C5955BBFE350}"/>
    <pc:docChg chg="modSld">
      <pc:chgData name="Tracey Johnson" userId="S::traceyj_inalapc.org.au#ext#@ethicol.onmicrosoft.com::e7955945-38dd-4fa0-930e-e53c504fbbc7" providerId="AD" clId="Web-{22ABA2F7-1F33-B1C8-2938-C5955BBFE350}" dt="2025-05-05T07:56:48.871" v="10" actId="20577"/>
      <pc:docMkLst>
        <pc:docMk/>
      </pc:docMkLst>
      <pc:sldChg chg="modSp">
        <pc:chgData name="Tracey Johnson" userId="S::traceyj_inalapc.org.au#ext#@ethicol.onmicrosoft.com::e7955945-38dd-4fa0-930e-e53c504fbbc7" providerId="AD" clId="Web-{22ABA2F7-1F33-B1C8-2938-C5955BBFE350}" dt="2025-05-05T07:56:48.871" v="10" actId="20577"/>
        <pc:sldMkLst>
          <pc:docMk/>
          <pc:sldMk cId="483760688" sldId="262"/>
        </pc:sldMkLst>
        <pc:spChg chg="mod">
          <ac:chgData name="Tracey Johnson" userId="S::traceyj_inalapc.org.au#ext#@ethicol.onmicrosoft.com::e7955945-38dd-4fa0-930e-e53c504fbbc7" providerId="AD" clId="Web-{22ABA2F7-1F33-B1C8-2938-C5955BBFE350}" dt="2025-05-05T07:56:48.871" v="10" actId="20577"/>
          <ac:spMkLst>
            <pc:docMk/>
            <pc:sldMk cId="483760688" sldId="262"/>
            <ac:spMk id="16" creationId="{91C270B7-41A1-DCAF-EDEB-AA647E30838D}"/>
          </ac:spMkLst>
        </pc:spChg>
      </pc:sldChg>
    </pc:docChg>
  </pc:docChgLst>
  <pc:docChgLst>
    <pc:chgData name="Miral Vachhani" userId="d2d5b67e-a9a7-4805-80d9-c1f59aebf803" providerId="ADAL" clId="{C197AFCD-FC12-487B-A859-8DE425873D5F}"/>
    <pc:docChg chg="undo custSel modSld">
      <pc:chgData name="Miral Vachhani" userId="d2d5b67e-a9a7-4805-80d9-c1f59aebf803" providerId="ADAL" clId="{C197AFCD-FC12-487B-A859-8DE425873D5F}" dt="2024-11-21T21:54:55.736" v="99" actId="1035"/>
      <pc:docMkLst>
        <pc:docMk/>
      </pc:docMkLst>
      <pc:sldChg chg="addSp delSp modSp mod">
        <pc:chgData name="Miral Vachhani" userId="d2d5b67e-a9a7-4805-80d9-c1f59aebf803" providerId="ADAL" clId="{C197AFCD-FC12-487B-A859-8DE425873D5F}" dt="2024-11-21T21:54:55.736" v="99" actId="1035"/>
        <pc:sldMkLst>
          <pc:docMk/>
          <pc:sldMk cId="942868540" sldId="259"/>
        </pc:sldMkLst>
      </pc:sldChg>
    </pc:docChg>
  </pc:docChgLst>
  <pc:docChgLst>
    <pc:chgData name="Miral Vachhani" userId="d2d5b67e-a9a7-4805-80d9-c1f59aebf803" providerId="ADAL" clId="{1B587BEE-AFDB-490E-89DD-EB1425B1712C}"/>
    <pc:docChg chg="custSel modSld">
      <pc:chgData name="Miral Vachhani" userId="d2d5b67e-a9a7-4805-80d9-c1f59aebf803" providerId="ADAL" clId="{1B587BEE-AFDB-490E-89DD-EB1425B1712C}" dt="2024-11-21T22:38:40.761" v="37"/>
      <pc:docMkLst>
        <pc:docMk/>
      </pc:docMkLst>
      <pc:sldChg chg="modSp mod">
        <pc:chgData name="Miral Vachhani" userId="d2d5b67e-a9a7-4805-80d9-c1f59aebf803" providerId="ADAL" clId="{1B587BEE-AFDB-490E-89DD-EB1425B1712C}" dt="2024-11-21T22:35:22.131" v="2" actId="20577"/>
        <pc:sldMkLst>
          <pc:docMk/>
          <pc:sldMk cId="1193283968" sldId="256"/>
        </pc:sldMkLst>
      </pc:sldChg>
      <pc:sldChg chg="delSp modSp mod">
        <pc:chgData name="Miral Vachhani" userId="d2d5b67e-a9a7-4805-80d9-c1f59aebf803" providerId="ADAL" clId="{1B587BEE-AFDB-490E-89DD-EB1425B1712C}" dt="2024-11-21T22:38:40.761" v="37"/>
        <pc:sldMkLst>
          <pc:docMk/>
          <pc:sldMk cId="942868540" sldId="259"/>
        </pc:sldMkLst>
      </pc:sldChg>
    </pc:docChg>
  </pc:docChgLst>
  <pc:docChgLst>
    <pc:chgData name="Miral Vachhani" userId="d2d5b67e-a9a7-4805-80d9-c1f59aebf803" providerId="ADAL" clId="{B5C29A80-945E-4B38-8319-8A1B547DF614}"/>
    <pc:docChg chg="modSld">
      <pc:chgData name="Miral Vachhani" userId="d2d5b67e-a9a7-4805-80d9-c1f59aebf803" providerId="ADAL" clId="{B5C29A80-945E-4B38-8319-8A1B547DF614}" dt="2024-11-22T01:40:58.694" v="22" actId="207"/>
      <pc:docMkLst>
        <pc:docMk/>
      </pc:docMkLst>
      <pc:sldChg chg="modSp mod">
        <pc:chgData name="Miral Vachhani" userId="d2d5b67e-a9a7-4805-80d9-c1f59aebf803" providerId="ADAL" clId="{B5C29A80-945E-4B38-8319-8A1B547DF614}" dt="2024-11-22T01:40:58.694" v="22" actId="207"/>
        <pc:sldMkLst>
          <pc:docMk/>
          <pc:sldMk cId="695141167" sldId="261"/>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Natasha Doherty" userId="2f65fbf4-2eeb-41a6-a4bf-8744b8cf020e" providerId="ADAL" clId="{17242182-F339-4B50-8AC2-661D3ACF18C7}"/>
    <pc:docChg chg="custSel addSld delSld modSld delMainMaster">
      <pc:chgData name="Natasha Doherty" userId="2f65fbf4-2eeb-41a6-a4bf-8744b8cf020e" providerId="ADAL" clId="{17242182-F339-4B50-8AC2-661D3ACF18C7}" dt="2025-04-11T01:42:22.670" v="83" actId="47"/>
      <pc:docMkLst>
        <pc:docMk/>
      </pc:docMkLst>
      <pc:sldChg chg="delSp modSp del mod">
        <pc:chgData name="Natasha Doherty" userId="2f65fbf4-2eeb-41a6-a4bf-8744b8cf020e" providerId="ADAL" clId="{17242182-F339-4B50-8AC2-661D3ACF18C7}" dt="2025-04-11T01:41:09.264" v="63" actId="47"/>
        <pc:sldMkLst>
          <pc:docMk/>
          <pc:sldMk cId="1193283968" sldId="256"/>
        </pc:sldMkLst>
        <pc:spChg chg="del mod">
          <ac:chgData name="Natasha Doherty" userId="2f65fbf4-2eeb-41a6-a4bf-8744b8cf020e" providerId="ADAL" clId="{17242182-F339-4B50-8AC2-661D3ACF18C7}" dt="2025-04-11T01:40:23.477" v="55"/>
          <ac:spMkLst>
            <pc:docMk/>
            <pc:sldMk cId="1193283968" sldId="256"/>
            <ac:spMk id="3" creationId="{569EEB47-AFD4-EDB0-D515-7F406DCE81D0}"/>
          </ac:spMkLst>
        </pc:spChg>
        <pc:spChg chg="mod">
          <ac:chgData name="Natasha Doherty" userId="2f65fbf4-2eeb-41a6-a4bf-8744b8cf020e" providerId="ADAL" clId="{17242182-F339-4B50-8AC2-661D3ACF18C7}" dt="2025-04-11T01:40:36.771" v="59" actId="21"/>
          <ac:spMkLst>
            <pc:docMk/>
            <pc:sldMk cId="1193283968" sldId="256"/>
            <ac:spMk id="4" creationId="{552500ED-B21F-BE8B-31D1-685855A2D5BA}"/>
          </ac:spMkLst>
        </pc:spChg>
      </pc:sldChg>
      <pc:sldChg chg="modSp add mod">
        <pc:chgData name="Natasha Doherty" userId="2f65fbf4-2eeb-41a6-a4bf-8744b8cf020e" providerId="ADAL" clId="{17242182-F339-4B50-8AC2-661D3ACF18C7}" dt="2025-04-11T01:41:17.483" v="65" actId="20577"/>
        <pc:sldMkLst>
          <pc:docMk/>
          <pc:sldMk cId="4010778841" sldId="258"/>
        </pc:sldMkLst>
        <pc:graphicFrameChg chg="mod modGraphic">
          <ac:chgData name="Natasha Doherty" userId="2f65fbf4-2eeb-41a6-a4bf-8744b8cf020e" providerId="ADAL" clId="{17242182-F339-4B50-8AC2-661D3ACF18C7}" dt="2025-04-11T01:41:17.483" v="65"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17242182-F339-4B50-8AC2-661D3ACF18C7}" dt="2025-04-11T01:40:12.390" v="52" actId="20577"/>
          <ac:graphicFrameMkLst>
            <pc:docMk/>
            <pc:sldMk cId="4010778841" sldId="258"/>
            <ac:graphicFrameMk id="17" creationId="{61FFC170-F895-5834-DC1D-D3303407BE54}"/>
          </ac:graphicFrameMkLst>
        </pc:graphicFrameChg>
      </pc:sldChg>
      <pc:sldChg chg="delSp del mod">
        <pc:chgData name="Natasha Doherty" userId="2f65fbf4-2eeb-41a6-a4bf-8744b8cf020e" providerId="ADAL" clId="{17242182-F339-4B50-8AC2-661D3ACF18C7}" dt="2025-04-11T01:42:22.670" v="83" actId="47"/>
        <pc:sldMkLst>
          <pc:docMk/>
          <pc:sldMk cId="695141167" sldId="261"/>
        </pc:sldMkLst>
        <pc:spChg chg="del">
          <ac:chgData name="Natasha Doherty" userId="2f65fbf4-2eeb-41a6-a4bf-8744b8cf020e" providerId="ADAL" clId="{17242182-F339-4B50-8AC2-661D3ACF18C7}" dt="2025-04-11T01:41:47.289" v="74" actId="478"/>
          <ac:spMkLst>
            <pc:docMk/>
            <pc:sldMk cId="695141167" sldId="261"/>
            <ac:spMk id="2" creationId="{A61E4D56-1DD2-5F80-07D3-F62516EDA9B2}"/>
          </ac:spMkLst>
        </pc:spChg>
        <pc:spChg chg="del">
          <ac:chgData name="Natasha Doherty" userId="2f65fbf4-2eeb-41a6-a4bf-8744b8cf020e" providerId="ADAL" clId="{17242182-F339-4B50-8AC2-661D3ACF18C7}" dt="2025-04-11T01:41:47.289" v="74" actId="478"/>
          <ac:spMkLst>
            <pc:docMk/>
            <pc:sldMk cId="695141167" sldId="261"/>
            <ac:spMk id="3" creationId="{D4891624-F467-5A06-216A-9F712ED58D82}"/>
          </ac:spMkLst>
        </pc:spChg>
        <pc:spChg chg="del">
          <ac:chgData name="Natasha Doherty" userId="2f65fbf4-2eeb-41a6-a4bf-8744b8cf020e" providerId="ADAL" clId="{17242182-F339-4B50-8AC2-661D3ACF18C7}" dt="2025-04-11T01:41:53.363" v="75" actId="21"/>
          <ac:spMkLst>
            <pc:docMk/>
            <pc:sldMk cId="695141167" sldId="261"/>
            <ac:spMk id="6" creationId="{41953F5E-0B13-10EF-1B47-644F3422726D}"/>
          </ac:spMkLst>
        </pc:spChg>
        <pc:spChg chg="del">
          <ac:chgData name="Natasha Doherty" userId="2f65fbf4-2eeb-41a6-a4bf-8744b8cf020e" providerId="ADAL" clId="{17242182-F339-4B50-8AC2-661D3ACF18C7}" dt="2025-04-11T01:41:53.363" v="75" actId="21"/>
          <ac:spMkLst>
            <pc:docMk/>
            <pc:sldMk cId="695141167" sldId="261"/>
            <ac:spMk id="7" creationId="{92D27701-D379-F88B-6AA3-2FD9CF0A2339}"/>
          </ac:spMkLst>
        </pc:spChg>
        <pc:spChg chg="del">
          <ac:chgData name="Natasha Doherty" userId="2f65fbf4-2eeb-41a6-a4bf-8744b8cf020e" providerId="ADAL" clId="{17242182-F339-4B50-8AC2-661D3ACF18C7}" dt="2025-04-11T01:41:47.289" v="74" actId="478"/>
          <ac:spMkLst>
            <pc:docMk/>
            <pc:sldMk cId="695141167" sldId="261"/>
            <ac:spMk id="10" creationId="{F81B235D-7C11-65C9-B228-6CC902DEAEAE}"/>
          </ac:spMkLst>
        </pc:spChg>
        <pc:spChg chg="del">
          <ac:chgData name="Natasha Doherty" userId="2f65fbf4-2eeb-41a6-a4bf-8744b8cf020e" providerId="ADAL" clId="{17242182-F339-4B50-8AC2-661D3ACF18C7}" dt="2025-04-11T01:41:53.363" v="75" actId="21"/>
          <ac:spMkLst>
            <pc:docMk/>
            <pc:sldMk cId="695141167" sldId="261"/>
            <ac:spMk id="16" creationId="{91C270B7-41A1-DCAF-EDEB-AA647E30838D}"/>
          </ac:spMkLst>
        </pc:spChg>
        <pc:picChg chg="del">
          <ac:chgData name="Natasha Doherty" userId="2f65fbf4-2eeb-41a6-a4bf-8744b8cf020e" providerId="ADAL" clId="{17242182-F339-4B50-8AC2-661D3ACF18C7}" dt="2025-04-11T01:41:44.298" v="73" actId="478"/>
          <ac:picMkLst>
            <pc:docMk/>
            <pc:sldMk cId="695141167" sldId="261"/>
            <ac:picMk id="4" creationId="{EADC7732-64CD-79C6-354D-ABEC8A5A9618}"/>
          </ac:picMkLst>
        </pc:picChg>
      </pc:sldChg>
      <pc:sldChg chg="addSp delSp modSp add mod">
        <pc:chgData name="Natasha Doherty" userId="2f65fbf4-2eeb-41a6-a4bf-8744b8cf020e" providerId="ADAL" clId="{17242182-F339-4B50-8AC2-661D3ACF18C7}" dt="2025-04-11T01:42:18.956" v="82" actId="113"/>
        <pc:sldMkLst>
          <pc:docMk/>
          <pc:sldMk cId="483760688" sldId="262"/>
        </pc:sldMkLst>
        <pc:spChg chg="add mod">
          <ac:chgData name="Natasha Doherty" userId="2f65fbf4-2eeb-41a6-a4bf-8744b8cf020e" providerId="ADAL" clId="{17242182-F339-4B50-8AC2-661D3ACF18C7}" dt="2025-04-11T01:42:08.980" v="80" actId="2085"/>
          <ac:spMkLst>
            <pc:docMk/>
            <pc:sldMk cId="483760688" sldId="262"/>
            <ac:spMk id="3" creationId="{41953F5E-0B13-10EF-1B47-644F3422726D}"/>
          </ac:spMkLst>
        </pc:spChg>
        <pc:spChg chg="del">
          <ac:chgData name="Natasha Doherty" userId="2f65fbf4-2eeb-41a6-a4bf-8744b8cf020e" providerId="ADAL" clId="{17242182-F339-4B50-8AC2-661D3ACF18C7}" dt="2025-04-11T01:41:36.619" v="70" actId="478"/>
          <ac:spMkLst>
            <pc:docMk/>
            <pc:sldMk cId="483760688" sldId="262"/>
            <ac:spMk id="4" creationId="{678F4CBA-FBEB-D8FB-38C7-33D09D9C22D6}"/>
          </ac:spMkLst>
        </pc:spChg>
        <pc:spChg chg="mod">
          <ac:chgData name="Natasha Doherty" userId="2f65fbf4-2eeb-41a6-a4bf-8744b8cf020e" providerId="ADAL" clId="{17242182-F339-4B50-8AC2-661D3ACF18C7}" dt="2025-04-11T01:41:39.319" v="72" actId="20577"/>
          <ac:spMkLst>
            <pc:docMk/>
            <pc:sldMk cId="483760688" sldId="262"/>
            <ac:spMk id="6" creationId="{14CB4ED1-BA8A-7C7F-02D9-0339AC3E3620}"/>
          </ac:spMkLst>
        </pc:spChg>
        <pc:spChg chg="add mod">
          <ac:chgData name="Natasha Doherty" userId="2f65fbf4-2eeb-41a6-a4bf-8744b8cf020e" providerId="ADAL" clId="{17242182-F339-4B50-8AC2-661D3ACF18C7}" dt="2025-04-11T01:41:56.226" v="76"/>
          <ac:spMkLst>
            <pc:docMk/>
            <pc:sldMk cId="483760688" sldId="262"/>
            <ac:spMk id="7" creationId="{92D27701-D379-F88B-6AA3-2FD9CF0A2339}"/>
          </ac:spMkLst>
        </pc:spChg>
        <pc:spChg chg="add mod">
          <ac:chgData name="Natasha Doherty" userId="2f65fbf4-2eeb-41a6-a4bf-8744b8cf020e" providerId="ADAL" clId="{17242182-F339-4B50-8AC2-661D3ACF18C7}" dt="2025-04-11T01:42:18.956" v="82" actId="113"/>
          <ac:spMkLst>
            <pc:docMk/>
            <pc:sldMk cId="483760688" sldId="262"/>
            <ac:spMk id="16" creationId="{91C270B7-41A1-DCAF-EDEB-AA647E30838D}"/>
          </ac:spMkLst>
        </pc:spChg>
        <pc:graphicFrameChg chg="del">
          <ac:chgData name="Natasha Doherty" userId="2f65fbf4-2eeb-41a6-a4bf-8744b8cf020e" providerId="ADAL" clId="{17242182-F339-4B50-8AC2-661D3ACF18C7}" dt="2025-04-11T01:41:35.049" v="69" actId="478"/>
          <ac:graphicFrameMkLst>
            <pc:docMk/>
            <pc:sldMk cId="483760688" sldId="262"/>
            <ac:graphicFrameMk id="9" creationId="{54EF48B8-E0DC-65C5-3F36-6B8C8484C0B0}"/>
          </ac:graphicFrameMkLst>
        </pc:graphicFrameChg>
        <pc:graphicFrameChg chg="del">
          <ac:chgData name="Natasha Doherty" userId="2f65fbf4-2eeb-41a6-a4bf-8744b8cf020e" providerId="ADAL" clId="{17242182-F339-4B50-8AC2-661D3ACF18C7}" dt="2025-04-11T01:41:33.055" v="68" actId="478"/>
          <ac:graphicFrameMkLst>
            <pc:docMk/>
            <pc:sldMk cId="483760688" sldId="262"/>
            <ac:graphicFrameMk id="10" creationId="{9CA19E7C-9842-88E2-7D39-1C7090E8617A}"/>
          </ac:graphicFrameMkLst>
        </pc:graphicFrameChg>
        <pc:picChg chg="mod">
          <ac:chgData name="Natasha Doherty" userId="2f65fbf4-2eeb-41a6-a4bf-8744b8cf020e" providerId="ADAL" clId="{17242182-F339-4B50-8AC2-661D3ACF18C7}" dt="2025-04-11T01:41:30.845" v="67" actId="14100"/>
          <ac:picMkLst>
            <pc:docMk/>
            <pc:sldMk cId="483760688" sldId="262"/>
            <ac:picMk id="8" creationId="{81FD0C36-81D8-A5E8-C589-EBC3B292476C}"/>
          </ac:picMkLst>
        </pc:picChg>
      </pc:sldChg>
      <pc:sldMasterChg chg="del delSldLayout">
        <pc:chgData name="Natasha Doherty" userId="2f65fbf4-2eeb-41a6-a4bf-8744b8cf020e" providerId="ADAL" clId="{17242182-F339-4B50-8AC2-661D3ACF18C7}" dt="2025-04-11T01:42:22.670" v="83" actId="47"/>
        <pc:sldMasterMkLst>
          <pc:docMk/>
          <pc:sldMasterMk cId="4015311712" sldId="2147483660"/>
        </pc:sldMasterMkLst>
        <pc:sldLayoutChg chg="del">
          <pc:chgData name="Natasha Doherty" userId="2f65fbf4-2eeb-41a6-a4bf-8744b8cf020e" providerId="ADAL" clId="{17242182-F339-4B50-8AC2-661D3ACF18C7}" dt="2025-04-11T01:42:22.670" v="83" actId="47"/>
          <pc:sldLayoutMkLst>
            <pc:docMk/>
            <pc:sldMasterMk cId="4015311712" sldId="2147483660"/>
            <pc:sldLayoutMk cId="733470196" sldId="2147483661"/>
          </pc:sldLayoutMkLst>
        </pc:sldLayoutChg>
        <pc:sldLayoutChg chg="del">
          <pc:chgData name="Natasha Doherty" userId="2f65fbf4-2eeb-41a6-a4bf-8744b8cf020e" providerId="ADAL" clId="{17242182-F339-4B50-8AC2-661D3ACF18C7}" dt="2025-04-11T01:42:22.670" v="83" actId="47"/>
          <pc:sldLayoutMkLst>
            <pc:docMk/>
            <pc:sldMasterMk cId="4015311712" sldId="2147483660"/>
            <pc:sldLayoutMk cId="2943005683" sldId="2147483662"/>
          </pc:sldLayoutMkLst>
        </pc:sldLayoutChg>
        <pc:sldLayoutChg chg="del">
          <pc:chgData name="Natasha Doherty" userId="2f65fbf4-2eeb-41a6-a4bf-8744b8cf020e" providerId="ADAL" clId="{17242182-F339-4B50-8AC2-661D3ACF18C7}" dt="2025-04-11T01:42:22.670" v="83" actId="47"/>
          <pc:sldLayoutMkLst>
            <pc:docMk/>
            <pc:sldMasterMk cId="4015311712" sldId="2147483660"/>
            <pc:sldLayoutMk cId="549392382" sldId="2147483663"/>
          </pc:sldLayoutMkLst>
        </pc:sldLayoutChg>
        <pc:sldLayoutChg chg="del">
          <pc:chgData name="Natasha Doherty" userId="2f65fbf4-2eeb-41a6-a4bf-8744b8cf020e" providerId="ADAL" clId="{17242182-F339-4B50-8AC2-661D3ACF18C7}" dt="2025-04-11T01:42:22.670" v="83" actId="47"/>
          <pc:sldLayoutMkLst>
            <pc:docMk/>
            <pc:sldMasterMk cId="4015311712" sldId="2147483660"/>
            <pc:sldLayoutMk cId="3706335937" sldId="2147483664"/>
          </pc:sldLayoutMkLst>
        </pc:sldLayoutChg>
        <pc:sldLayoutChg chg="del">
          <pc:chgData name="Natasha Doherty" userId="2f65fbf4-2eeb-41a6-a4bf-8744b8cf020e" providerId="ADAL" clId="{17242182-F339-4B50-8AC2-661D3ACF18C7}" dt="2025-04-11T01:42:22.670" v="83" actId="47"/>
          <pc:sldLayoutMkLst>
            <pc:docMk/>
            <pc:sldMasterMk cId="4015311712" sldId="2147483660"/>
            <pc:sldLayoutMk cId="3780833381" sldId="2147483665"/>
          </pc:sldLayoutMkLst>
        </pc:sldLayoutChg>
        <pc:sldLayoutChg chg="del">
          <pc:chgData name="Natasha Doherty" userId="2f65fbf4-2eeb-41a6-a4bf-8744b8cf020e" providerId="ADAL" clId="{17242182-F339-4B50-8AC2-661D3ACF18C7}" dt="2025-04-11T01:42:22.670" v="83" actId="47"/>
          <pc:sldLayoutMkLst>
            <pc:docMk/>
            <pc:sldMasterMk cId="4015311712" sldId="2147483660"/>
            <pc:sldLayoutMk cId="575500180" sldId="2147483666"/>
          </pc:sldLayoutMkLst>
        </pc:sldLayoutChg>
        <pc:sldLayoutChg chg="del">
          <pc:chgData name="Natasha Doherty" userId="2f65fbf4-2eeb-41a6-a4bf-8744b8cf020e" providerId="ADAL" clId="{17242182-F339-4B50-8AC2-661D3ACF18C7}" dt="2025-04-11T01:42:22.670" v="83" actId="47"/>
          <pc:sldLayoutMkLst>
            <pc:docMk/>
            <pc:sldMasterMk cId="4015311712" sldId="2147483660"/>
            <pc:sldLayoutMk cId="866811844" sldId="2147483667"/>
          </pc:sldLayoutMkLst>
        </pc:sldLayoutChg>
        <pc:sldLayoutChg chg="del">
          <pc:chgData name="Natasha Doherty" userId="2f65fbf4-2eeb-41a6-a4bf-8744b8cf020e" providerId="ADAL" clId="{17242182-F339-4B50-8AC2-661D3ACF18C7}" dt="2025-04-11T01:42:22.670" v="83" actId="47"/>
          <pc:sldLayoutMkLst>
            <pc:docMk/>
            <pc:sldMasterMk cId="4015311712" sldId="2147483660"/>
            <pc:sldLayoutMk cId="1369475978" sldId="2147483668"/>
          </pc:sldLayoutMkLst>
        </pc:sldLayoutChg>
        <pc:sldLayoutChg chg="del">
          <pc:chgData name="Natasha Doherty" userId="2f65fbf4-2eeb-41a6-a4bf-8744b8cf020e" providerId="ADAL" clId="{17242182-F339-4B50-8AC2-661D3ACF18C7}" dt="2025-04-11T01:42:22.670" v="83" actId="47"/>
          <pc:sldLayoutMkLst>
            <pc:docMk/>
            <pc:sldMasterMk cId="4015311712" sldId="2147483660"/>
            <pc:sldLayoutMk cId="4024386158" sldId="2147483669"/>
          </pc:sldLayoutMkLst>
        </pc:sldLayoutChg>
        <pc:sldLayoutChg chg="del">
          <pc:chgData name="Natasha Doherty" userId="2f65fbf4-2eeb-41a6-a4bf-8744b8cf020e" providerId="ADAL" clId="{17242182-F339-4B50-8AC2-661D3ACF18C7}" dt="2025-04-11T01:42:22.670" v="83" actId="47"/>
          <pc:sldLayoutMkLst>
            <pc:docMk/>
            <pc:sldMasterMk cId="4015311712" sldId="2147483660"/>
            <pc:sldLayoutMk cId="96449947" sldId="2147483670"/>
          </pc:sldLayoutMkLst>
        </pc:sldLayoutChg>
        <pc:sldLayoutChg chg="del">
          <pc:chgData name="Natasha Doherty" userId="2f65fbf4-2eeb-41a6-a4bf-8744b8cf020e" providerId="ADAL" clId="{17242182-F339-4B50-8AC2-661D3ACF18C7}" dt="2025-04-11T01:42:22.670" v="83" actId="47"/>
          <pc:sldLayoutMkLst>
            <pc:docMk/>
            <pc:sldMasterMk cId="4015311712" sldId="2147483660"/>
            <pc:sldLayoutMk cId="2996317569" sldId="2147483671"/>
          </pc:sldLayoutMkLst>
        </pc:sldLayoutChg>
      </pc:sldMasterChg>
    </pc:docChg>
  </pc:docChgLst>
  <pc:docChgLst>
    <pc:chgData name="Miral Vachhani" userId="d2d5b67e-a9a7-4805-80d9-c1f59aebf803" providerId="ADAL" clId="{F579D5DD-2B74-4341-B1BB-8022A68300CC}"/>
    <pc:docChg chg="undo custSel modSld">
      <pc:chgData name="Miral Vachhani" userId="d2d5b67e-a9a7-4805-80d9-c1f59aebf803" providerId="ADAL" clId="{F579D5DD-2B74-4341-B1BB-8022A68300CC}" dt="2024-11-22T00:58:14.797" v="155"/>
      <pc:docMkLst>
        <pc:docMk/>
      </pc:docMkLst>
      <pc:sldChg chg="modSp mod">
        <pc:chgData name="Miral Vachhani" userId="d2d5b67e-a9a7-4805-80d9-c1f59aebf803" providerId="ADAL" clId="{F579D5DD-2B74-4341-B1BB-8022A68300CC}" dt="2024-11-22T00:45:42.247" v="5"/>
        <pc:sldMkLst>
          <pc:docMk/>
          <pc:sldMk cId="1193283968" sldId="256"/>
        </pc:sldMkLst>
      </pc:sldChg>
      <pc:sldChg chg="addSp delSp modSp mod">
        <pc:chgData name="Miral Vachhani" userId="d2d5b67e-a9a7-4805-80d9-c1f59aebf803" providerId="ADAL" clId="{F579D5DD-2B74-4341-B1BB-8022A68300CC}" dt="2024-11-22T00:58:14.797" v="155"/>
        <pc:sldMkLst>
          <pc:docMk/>
          <pc:sldMk cId="695141167" sldId="261"/>
        </pc:sldMkLst>
      </pc:sldChg>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Miral Vachhani" userId="d2d5b67e-a9a7-4805-80d9-c1f59aebf803" providerId="ADAL" clId="{DF613BE3-0F83-40C6-8E03-268518E2AF69}"/>
    <pc:docChg chg="custSel modSld">
      <pc:chgData name="Miral Vachhani" userId="d2d5b67e-a9a7-4805-80d9-c1f59aebf803" providerId="ADAL" clId="{DF613BE3-0F83-40C6-8E03-268518E2AF69}" dt="2024-11-22T01:03:28.518" v="29" actId="20577"/>
      <pc:docMkLst>
        <pc:docMk/>
      </pc:docMkLst>
      <pc:sldChg chg="modSp mod">
        <pc:chgData name="Miral Vachhani" userId="d2d5b67e-a9a7-4805-80d9-c1f59aebf803" providerId="ADAL" clId="{DF613BE3-0F83-40C6-8E03-268518E2AF69}" dt="2024-11-22T01:01:54.125" v="1"/>
        <pc:sldMkLst>
          <pc:docMk/>
          <pc:sldMk cId="1193283968" sldId="256"/>
        </pc:sldMkLst>
      </pc:sldChg>
      <pc:sldChg chg="delSp modSp mod">
        <pc:chgData name="Miral Vachhani" userId="d2d5b67e-a9a7-4805-80d9-c1f59aebf803" providerId="ADAL" clId="{DF613BE3-0F83-40C6-8E03-268518E2AF69}" dt="2024-11-22T01:03:28.518" v="29" actId="20577"/>
        <pc:sldMkLst>
          <pc:docMk/>
          <pc:sldMk cId="695141167" sldId="261"/>
        </pc:sldMkLst>
      </pc:sldChg>
    </pc:docChg>
  </pc:docChgLst>
  <pc:docChgLst>
    <pc:chgData name="Miral Vachhani" userId="d2d5b67e-a9a7-4805-80d9-c1f59aebf803" providerId="ADAL" clId="{DD23957A-5F2C-4D98-9DDE-58186F599348}"/>
    <pc:docChg chg="undo custSel modSld">
      <pc:chgData name="Miral Vachhani" userId="d2d5b67e-a9a7-4805-80d9-c1f59aebf803" providerId="ADAL" clId="{DD23957A-5F2C-4D98-9DDE-58186F599348}" dt="2024-11-21T21:17:40.115" v="379" actId="207"/>
      <pc:docMkLst>
        <pc:docMk/>
      </pc:docMkLst>
      <pc:sldChg chg="addSp delSp modSp mod">
        <pc:chgData name="Miral Vachhani" userId="d2d5b67e-a9a7-4805-80d9-c1f59aebf803" providerId="ADAL" clId="{DD23957A-5F2C-4D98-9DDE-58186F599348}" dt="2024-11-21T21:17:40.115" v="379" actId="207"/>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d2d5b67e-a9a7-4805-80d9-c1f59aebf803" providerId="ADAL" clId="{901E586C-D0D3-4A8E-BAD6-44B5893E1488}"/>
    <pc:docChg chg="undo custSel delSld modSld">
      <pc:chgData name="Miral Vachhani" userId="d2d5b67e-a9a7-4805-80d9-c1f59aebf803" providerId="ADAL" clId="{901E586C-D0D3-4A8E-BAD6-44B5893E1488}" dt="2024-11-22T00:33:38.925" v="504" actId="14100"/>
      <pc:docMkLst>
        <pc:docMk/>
      </pc:docMkLst>
      <pc:sldChg chg="addSp delSp modSp mod">
        <pc:chgData name="Miral Vachhani" userId="d2d5b67e-a9a7-4805-80d9-c1f59aebf803" providerId="ADAL" clId="{901E586C-D0D3-4A8E-BAD6-44B5893E1488}" dt="2024-11-22T00:33:38.925" v="504" actId="14100"/>
        <pc:sldMkLst>
          <pc:docMk/>
          <pc:sldMk cId="695141167" sldId="261"/>
        </pc:sldMkLst>
      </pc:sldChg>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7A78D-6C52-05E4-BE8D-3E935480B7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051B00-51C5-7798-FA70-2AD571CC1ACB}"/>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E8D2898A-71AB-E3D9-2136-C10859E06CE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092A98F-EE4B-31D2-5779-707F74B32C6F}"/>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94006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75003" y="4726842"/>
            <a:ext cx="9449991"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83181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79388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4171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43144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3"/>
            <a:ext cx="1086749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61732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8"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71598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8"/>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6" y="2206137"/>
            <a:ext cx="5330385"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67896" y="3287335"/>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378745" y="3287335"/>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969825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26228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10595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356636" y="1295774"/>
            <a:ext cx="6378744"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9524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356636" y="1295774"/>
            <a:ext cx="6378744"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07671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8"/>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6" y="8341240"/>
            <a:ext cx="2834997"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3"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3"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60" y="310297"/>
            <a:ext cx="1534837" cy="1461677"/>
          </a:xfrm>
          <a:prstGeom prst="rect">
            <a:avLst/>
          </a:prstGeom>
        </p:spPr>
      </p:pic>
    </p:spTree>
    <p:extLst>
      <p:ext uri="{BB962C8B-B14F-4D97-AF65-F5344CB8AC3E}">
        <p14:creationId xmlns:p14="http://schemas.microsoft.com/office/powerpoint/2010/main" val="13307848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808241" y="933041"/>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465021561"/>
              </p:ext>
            </p:extLst>
          </p:nvPr>
        </p:nvGraphicFramePr>
        <p:xfrm>
          <a:off x="1851412" y="3933461"/>
          <a:ext cx="8897166" cy="2375871"/>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6547">
                <a:tc>
                  <a:txBody>
                    <a:bodyPr/>
                    <a:lstStyle/>
                    <a:p>
                      <a:r>
                        <a:rPr lang="en-GB" sz="1500" b="1" kern="1200" dirty="0">
                          <a:solidFill>
                            <a:srgbClr val="007815"/>
                          </a:solidFill>
                          <a:latin typeface="Montserrat" panose="00000500000000000000" pitchFamily="2" charset="0"/>
                          <a:ea typeface="+mn-ea"/>
                          <a:cs typeface="+mn-cs"/>
                        </a:rPr>
                        <a:t>TOOL NAME:</a:t>
                      </a:r>
                    </a:p>
                    <a:p>
                      <a:r>
                        <a:rPr lang="en-GB" sz="1500" b="0" kern="1200" dirty="0">
                          <a:solidFill>
                            <a:srgbClr val="007815"/>
                          </a:solidFill>
                          <a:latin typeface="Montserrat" panose="00000500000000000000" pitchFamily="2" charset="0"/>
                          <a:ea typeface="+mn-ea"/>
                          <a:cs typeface="+mn-cs"/>
                        </a:rPr>
                        <a:t>(ID# 4D1303)</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Values Identification </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extLst>
                  <a:ext uri="{0D108BD9-81ED-4DB2-BD59-A6C34878D82A}">
                    <a16:rowId xmlns:a16="http://schemas.microsoft.com/office/drawing/2014/main" val="428026795"/>
                  </a:ext>
                </a:extLst>
              </a:tr>
              <a:tr h="922466">
                <a:tc>
                  <a:txBody>
                    <a:bodyPr/>
                    <a:lstStyle/>
                    <a:p>
                      <a:r>
                        <a:rPr lang="en-US" sz="1500" b="1" kern="1200" dirty="0">
                          <a:solidFill>
                            <a:srgbClr val="007815"/>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This is an assessment that can be used to determine </a:t>
                      </a:r>
                      <a:r>
                        <a:rPr lang="en-GB" sz="1200" b="0" i="0" u="none" strike="noStrike" kern="1200" cap="none" spc="0" normalizeH="0" baseline="0" noProof="0" dirty="0">
                          <a:ln>
                            <a:noFill/>
                          </a:ln>
                          <a:solidFill>
                            <a:prstClr val="black"/>
                          </a:solidFill>
                          <a:effectLst/>
                          <a:uLnTx/>
                          <a:uFillTx/>
                          <a:latin typeface="Montserrat Light"/>
                          <a:ea typeface="+mn-ea"/>
                          <a:cs typeface="+mn-cs"/>
                        </a:rPr>
                        <a:t>if key partners in a project are on the same page using their values as key to getting alignment.  Values can be generated and then discussed to ensure the similarities and differences between people are understood.  This tool can also be used when conflict emerges to try and identify the source of that conflict.</a:t>
                      </a:r>
                      <a:endParaRPr kumimoji="0" lang="en-GB" sz="1200" b="0" i="0" u="none" strike="noStrike" kern="1200" cap="none" spc="0" normalizeH="0" baseline="0" noProof="0" dirty="0">
                        <a:ln>
                          <a:noFill/>
                        </a:ln>
                        <a:solidFill>
                          <a:prstClr val="black"/>
                        </a:solidFill>
                        <a:effectLst/>
                        <a:uLnTx/>
                        <a:uFillTx/>
                        <a:latin typeface="Montserrat Light"/>
                        <a:ea typeface="+mn-ea"/>
                        <a:cs typeface="+mn-cs"/>
                      </a:endParaRP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007815"/>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Susan David, PhD, Harvard University – Emotional Agility &amp; Values</a:t>
                      </a:r>
                      <a:endParaRPr kumimoji="0" lang="en-US"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851414"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007815"/>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007815"/>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4– DEBRIEF</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tc>
                  <a:txBody>
                    <a:bodyPr/>
                    <a:lstStyle/>
                    <a:p>
                      <a:pPr algn="ctr"/>
                      <a:r>
                        <a:rPr lang="en-GB" sz="2000" dirty="0">
                          <a:solidFill>
                            <a:srgbClr val="FFFFFF"/>
                          </a:solidFill>
                          <a:latin typeface="Montserrat" panose="00000500000000000000" pitchFamily="2" charset="0"/>
                        </a:rPr>
                        <a:t>13 – REFLECTIVE PRACTICE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876391476"/>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4D1303 – Values Identification</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954867" y="6767044"/>
            <a:ext cx="10383937" cy="1351267"/>
          </a:xfrm>
          <a:prstGeom prst="rect">
            <a:avLst/>
          </a:prstGeom>
          <a:noFill/>
        </p:spPr>
        <p:txBody>
          <a:bodyPr wrap="square">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AU" sz="989"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FA8F789A-256D-4592-B298-8BA070057868}"/>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5445C6E-0803-2F81-F002-AC1D768F111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E5445C6E-0803-2F81-F002-AC1D768F111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14CB4ED1-BA8A-7C7F-02D9-0339AC3E3620}"/>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81FD0C36-81D8-A5E8-C589-EBC3B292476C}"/>
              </a:ext>
            </a:extLst>
          </p:cNvPr>
          <p:cNvPicPr>
            <a:picLocks noChangeAspect="1"/>
          </p:cNvPicPr>
          <p:nvPr/>
        </p:nvPicPr>
        <p:blipFill>
          <a:blip r:embed="rId6"/>
          <a:stretch>
            <a:fillRect/>
          </a:stretch>
        </p:blipFill>
        <p:spPr>
          <a:xfrm>
            <a:off x="808241" y="933042"/>
            <a:ext cx="2511829" cy="379292"/>
          </a:xfrm>
          <a:prstGeom prst="rect">
            <a:avLst/>
          </a:prstGeom>
        </p:spPr>
      </p:pic>
      <p:cxnSp>
        <p:nvCxnSpPr>
          <p:cNvPr id="14" name="Straight Connector 13">
            <a:extLst>
              <a:ext uri="{FF2B5EF4-FFF2-40B4-BE49-F238E27FC236}">
                <a16:creationId xmlns:a16="http://schemas.microsoft.com/office/drawing/2014/main" id="{D7833BF6-50D1-99D3-84D6-FC58D0789BB1}"/>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5D05E891-FE2B-177F-42C7-8078CDB2C480}"/>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4D1303 – Values Identification</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A32AFAFB-BFAC-851D-23D0-715FF92508DF}"/>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9D1AF5BE-917A-CE2F-ACF1-2E2A2BC8D346}"/>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CEAD4FDC-28CC-8190-7B7D-AC7539318123}"/>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88EDE115-ABD3-2504-74F5-63F6BED60C6E}"/>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41953F5E-0B13-10EF-1B47-644F3422726D}"/>
              </a:ext>
            </a:extLst>
          </p:cNvPr>
          <p:cNvSpPr/>
          <p:nvPr/>
        </p:nvSpPr>
        <p:spPr>
          <a:xfrm>
            <a:off x="0" y="1728829"/>
            <a:ext cx="12599988" cy="523221"/>
          </a:xfrm>
          <a:prstGeom prst="rect">
            <a:avLst/>
          </a:prstGeom>
          <a:solidFill>
            <a:srgbClr val="32A445"/>
          </a:solidFill>
          <a:ln w="12700" cap="flat" cmpd="sng" algn="ctr">
            <a:no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7" name="TextBox 6">
            <a:extLst>
              <a:ext uri="{FF2B5EF4-FFF2-40B4-BE49-F238E27FC236}">
                <a16:creationId xmlns:a16="http://schemas.microsoft.com/office/drawing/2014/main" id="{92D27701-D379-F88B-6AA3-2FD9CF0A2339}"/>
              </a:ext>
            </a:extLst>
          </p:cNvPr>
          <p:cNvSpPr txBox="1"/>
          <p:nvPr/>
        </p:nvSpPr>
        <p:spPr>
          <a:xfrm>
            <a:off x="1175582" y="1732985"/>
            <a:ext cx="9282139" cy="523220"/>
          </a:xfrm>
          <a:prstGeom prst="rect">
            <a:avLst/>
          </a:prstGeom>
          <a:noFill/>
        </p:spPr>
        <p:txBody>
          <a:bodyPr wrap="square" lIns="91440" tIns="45720" rIns="91440" bIns="45720" anchor="t">
            <a:spAutoFit/>
          </a:bodyPr>
          <a:lstStyle/>
          <a:p>
            <a:pPr algn="ctr" defTabSz="1180239"/>
            <a:r>
              <a:rPr lang="en-US" sz="2800" b="1" dirty="0">
                <a:solidFill>
                  <a:prstClr val="white"/>
                </a:solidFill>
                <a:latin typeface="Montserrat Light"/>
              </a:rPr>
              <a:t>Values Identification </a:t>
            </a:r>
          </a:p>
        </p:txBody>
      </p:sp>
      <p:sp>
        <p:nvSpPr>
          <p:cNvPr id="16" name="TextBox 15">
            <a:extLst>
              <a:ext uri="{FF2B5EF4-FFF2-40B4-BE49-F238E27FC236}">
                <a16:creationId xmlns:a16="http://schemas.microsoft.com/office/drawing/2014/main" id="{91C270B7-41A1-DCAF-EDEB-AA647E30838D}"/>
              </a:ext>
            </a:extLst>
          </p:cNvPr>
          <p:cNvSpPr txBox="1"/>
          <p:nvPr/>
        </p:nvSpPr>
        <p:spPr>
          <a:xfrm>
            <a:off x="462156" y="2505642"/>
            <a:ext cx="11720478" cy="2893100"/>
          </a:xfrm>
          <a:prstGeom prst="rect">
            <a:avLst/>
          </a:prstGeom>
          <a:noFill/>
        </p:spPr>
        <p:txBody>
          <a:bodyPr wrap="square" lIns="91440" tIns="45720" rIns="91440" bIns="45720" anchor="t">
            <a:spAutoFit/>
          </a:bodyPr>
          <a:lstStyle/>
          <a:p>
            <a:pPr defTabSz="1180239">
              <a:defRPr/>
            </a:pPr>
            <a:endParaRPr lang="en-US" sz="1400" b="1" dirty="0">
              <a:solidFill>
                <a:srgbClr val="257B34"/>
              </a:solidFill>
              <a:latin typeface="Montserrat Light" panose="00000400000000000000" pitchFamily="2" charset="0"/>
            </a:endParaRPr>
          </a:p>
          <a:p>
            <a:pPr defTabSz="1180239">
              <a:defRPr/>
            </a:pPr>
            <a:r>
              <a:rPr lang="en-US" sz="1400" b="1" dirty="0">
                <a:solidFill>
                  <a:srgbClr val="257B34"/>
                </a:solidFill>
                <a:latin typeface="Montserrat Light" panose="00000400000000000000" pitchFamily="2" charset="0"/>
              </a:rPr>
              <a:t>Five Questions to Ask Yourself to Identify Your Values</a:t>
            </a:r>
          </a:p>
          <a:p>
            <a:pPr marL="285750" indent="-285750" defTabSz="1180239">
              <a:buFont typeface="Arial" panose="020B0604020202020204" pitchFamily="34" charset="0"/>
              <a:buChar char="•"/>
              <a:defRPr/>
            </a:pPr>
            <a:endParaRPr lang="en-US" sz="1400" dirty="0">
              <a:solidFill>
                <a:srgbClr val="736423"/>
              </a:solidFill>
              <a:latin typeface="Montserrat Light" panose="00000400000000000000" pitchFamily="2" charset="0"/>
            </a:endParaRPr>
          </a:p>
          <a:p>
            <a:pPr marL="342900" indent="-342900" defTabSz="1180239">
              <a:buFont typeface="+mj-lt"/>
              <a:buAutoNum type="arabicPeriod"/>
              <a:defRPr/>
            </a:pPr>
            <a:r>
              <a:rPr lang="en-US" sz="1400" dirty="0">
                <a:solidFill>
                  <a:prstClr val="black"/>
                </a:solidFill>
                <a:latin typeface="Montserrat Light" panose="00000400000000000000" pitchFamily="2" charset="0"/>
              </a:rPr>
              <a:t>Deep down, what matters to me?</a:t>
            </a:r>
          </a:p>
          <a:p>
            <a:pPr marL="342900" indent="-342900" defTabSz="1180239">
              <a:buFont typeface="+mj-lt"/>
              <a:buAutoNum type="arabicPeriod"/>
              <a:defRPr/>
            </a:pPr>
            <a:r>
              <a:rPr lang="en-US" sz="1400" dirty="0">
                <a:solidFill>
                  <a:prstClr val="black"/>
                </a:solidFill>
                <a:latin typeface="Montserrat Light" panose="00000400000000000000" pitchFamily="2" charset="0"/>
              </a:rPr>
              <a:t>Which relationships do I want to build?</a:t>
            </a:r>
          </a:p>
          <a:p>
            <a:pPr marL="342900" indent="-342900" defTabSz="1180239">
              <a:buFont typeface="+mj-lt"/>
              <a:buAutoNum type="arabicPeriod"/>
              <a:defRPr/>
            </a:pPr>
            <a:r>
              <a:rPr lang="en-US" sz="1400" dirty="0">
                <a:solidFill>
                  <a:prstClr val="black"/>
                </a:solidFill>
                <a:latin typeface="Montserrat Light" panose="00000400000000000000" pitchFamily="2" charset="0"/>
              </a:rPr>
              <a:t>What do I want my life to be about?</a:t>
            </a:r>
          </a:p>
          <a:p>
            <a:pPr marL="342900" indent="-342900" defTabSz="1180239">
              <a:buFont typeface="+mj-lt"/>
              <a:buAutoNum type="arabicPeriod"/>
              <a:defRPr/>
            </a:pPr>
            <a:r>
              <a:rPr lang="en-US" sz="1400" dirty="0">
                <a:solidFill>
                  <a:prstClr val="black"/>
                </a:solidFill>
                <a:latin typeface="Montserrat Light" panose="00000400000000000000" pitchFamily="2" charset="0"/>
              </a:rPr>
              <a:t>During which activities do I feel most alive?</a:t>
            </a:r>
          </a:p>
          <a:p>
            <a:pPr marL="342900" indent="-342900" defTabSz="1180239">
              <a:buFont typeface="+mj-lt"/>
              <a:buAutoNum type="arabicPeriod"/>
              <a:defRPr/>
            </a:pPr>
            <a:r>
              <a:rPr lang="en-US" sz="1400" dirty="0">
                <a:solidFill>
                  <a:prstClr val="black"/>
                </a:solidFill>
                <a:latin typeface="Montserrat Light" panose="00000400000000000000" pitchFamily="2" charset="0"/>
              </a:rPr>
              <a:t>If all my stress were gone, what would my life look like? What new things would I pursue?</a:t>
            </a:r>
          </a:p>
          <a:p>
            <a:pPr marL="342900" indent="-342900" defTabSz="1180239">
              <a:buAutoNum type="arabicPeriod"/>
              <a:defRPr/>
            </a:pPr>
            <a:endParaRPr lang="en-US" sz="1400" dirty="0">
              <a:solidFill>
                <a:prstClr val="black"/>
              </a:solidFill>
              <a:latin typeface="Montserrat Light" panose="00000400000000000000" pitchFamily="2" charset="0"/>
            </a:endParaRPr>
          </a:p>
          <a:p>
            <a:pPr marL="342900" indent="-342900" defTabSz="1180239">
              <a:buAutoNum type="arabicPeriod"/>
              <a:defRPr/>
            </a:pPr>
            <a:endParaRPr lang="en-US" sz="1400" dirty="0">
              <a:solidFill>
                <a:prstClr val="black"/>
              </a:solidFill>
              <a:latin typeface="Montserrat Light" panose="00000400000000000000" pitchFamily="2" charset="0"/>
            </a:endParaRPr>
          </a:p>
          <a:p>
            <a:pPr marL="342900" indent="-342900" defTabSz="1180239">
              <a:buAutoNum type="arabicPeriod"/>
              <a:defRPr/>
            </a:pPr>
            <a:endParaRPr lang="en-US" sz="1400" dirty="0">
              <a:solidFill>
                <a:prstClr val="black"/>
              </a:solidFill>
              <a:latin typeface="Montserrat Light" panose="00000400000000000000" pitchFamily="2" charset="0"/>
            </a:endParaRPr>
          </a:p>
          <a:p>
            <a:pPr defTabSz="1180239">
              <a:defRPr/>
            </a:pPr>
            <a:r>
              <a:rPr lang="en-US" sz="1400">
                <a:solidFill>
                  <a:prstClr val="black"/>
                </a:solidFill>
                <a:latin typeface="Montserrat Light"/>
              </a:rPr>
              <a:t>These questions can be completed individually and discussed with sponsors or project leads.  They can also be used as the group is forming to create engaging conversations and cement partnerships.</a:t>
            </a:r>
            <a:endParaRPr lang="en-US" sz="1400" dirty="0">
              <a:solidFill>
                <a:prstClr val="black"/>
              </a:solidFill>
              <a:latin typeface="Montserrat Light" panose="00000400000000000000" pitchFamily="2" charset="0"/>
            </a:endParaRPr>
          </a:p>
        </p:txBody>
      </p:sp>
    </p:spTree>
    <p:extLst>
      <p:ext uri="{BB962C8B-B14F-4D97-AF65-F5344CB8AC3E}">
        <p14:creationId xmlns:p14="http://schemas.microsoft.com/office/powerpoint/2010/main" val="4837606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3A96B2-CD81-4332-9ED1-591449DFD842}">
  <ds:schemaRefs>
    <ds:schemaRef ds:uri="http://purl.org/dc/dcmitype/"/>
    <ds:schemaRef ds:uri="http://schemas.microsoft.com/office/2006/metadata/properties"/>
    <ds:schemaRef ds:uri="http://schemas.microsoft.com/office/2006/documentManagement/types"/>
    <ds:schemaRef ds:uri="http://purl.org/dc/terms/"/>
    <ds:schemaRef ds:uri="http://www.w3.org/XML/1998/namespace"/>
    <ds:schemaRef ds:uri="4fa68556-e527-41a8-8fe0-ca53270d6849"/>
    <ds:schemaRef ds:uri="http://schemas.microsoft.com/office/infopath/2007/PartnerControls"/>
    <ds:schemaRef ds:uri="http://purl.org/dc/elements/1.1/"/>
    <ds:schemaRef ds:uri="http://schemas.openxmlformats.org/package/2006/metadata/core-properties"/>
    <ds:schemaRef ds:uri="3b86de50-e94e-4e35-ab30-83628ca558a0"/>
    <ds:schemaRef ds:uri="http://schemas.microsoft.com/sharepoint/v3"/>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0A7BD9D6-1309-4769-93DC-AC8D203ADBCA}"/>
</file>

<file path=customXml/itemProps3.xml><?xml version="1.0" encoding="utf-8"?>
<ds:datastoreItem xmlns:ds="http://schemas.openxmlformats.org/officeDocument/2006/customXml" ds:itemID="{4FCBA61F-F064-470B-A30C-BB5167BDDA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185</TotalTime>
  <Words>516</Words>
  <Application>Microsoft Office PowerPoint</Application>
  <PresentationFormat>Custom</PresentationFormat>
  <Paragraphs>43</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19</cp:revision>
  <dcterms:created xsi:type="dcterms:W3CDTF">2024-10-22T06:55:56Z</dcterms:created>
  <dcterms:modified xsi:type="dcterms:W3CDTF">2025-05-05T07:56:48Z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