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B34"/>
    <a:srgbClr val="D2F2D7"/>
    <a:srgbClr val="32A445"/>
    <a:srgbClr val="EBE3BF"/>
    <a:srgbClr val="736423"/>
    <a:srgbClr val="F2EDD6"/>
    <a:srgbClr val="F8F5E8"/>
    <a:srgbClr val="FF9999"/>
    <a:srgbClr val="FF3300"/>
    <a:srgbClr val="F3FB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1DD1FC-6C2E-FE5D-A768-6A7289AA60C0}" v="140" dt="2025-05-05T08:29:33.4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106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8A5538FB-E191-4442-BB53-8AD5C2D07F09}"/>
    <pc:docChg chg="modSld">
      <pc:chgData name="Miral Vachhani" userId="d2d5b67e-a9a7-4805-80d9-c1f59aebf803" providerId="ADAL" clId="{8A5538FB-E191-4442-BB53-8AD5C2D07F09}" dt="2024-11-22T01:59:48.008" v="88"/>
      <pc:docMkLst>
        <pc:docMk/>
      </pc:docMkLst>
      <pc:sldChg chg="modSp mod">
        <pc:chgData name="Miral Vachhani" userId="d2d5b67e-a9a7-4805-80d9-c1f59aebf803" providerId="ADAL" clId="{8A5538FB-E191-4442-BB53-8AD5C2D07F09}" dt="2024-11-22T01:51:50.928" v="2"/>
        <pc:sldMkLst>
          <pc:docMk/>
          <pc:sldMk cId="1193283968" sldId="256"/>
        </pc:sldMkLst>
      </pc:sldChg>
      <pc:sldChg chg="addSp modSp mod">
        <pc:chgData name="Miral Vachhani" userId="d2d5b67e-a9a7-4805-80d9-c1f59aebf803" providerId="ADAL" clId="{8A5538FB-E191-4442-BB53-8AD5C2D07F09}" dt="2024-11-22T01:59:48.008" v="88"/>
        <pc:sldMkLst>
          <pc:docMk/>
          <pc:sldMk cId="695141167" sldId="261"/>
        </pc:sldMkLst>
      </pc:sldChg>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F579D5DD-2B74-4341-B1BB-8022A68300CC}"/>
    <pc:docChg chg="undo custSel modSld">
      <pc:chgData name="Miral Vachhani" userId="d2d5b67e-a9a7-4805-80d9-c1f59aebf803" providerId="ADAL" clId="{F579D5DD-2B74-4341-B1BB-8022A68300CC}" dt="2024-11-22T00:58:14.797" v="155"/>
      <pc:docMkLst>
        <pc:docMk/>
      </pc:docMkLst>
      <pc:sldChg chg="modSp mod">
        <pc:chgData name="Miral Vachhani" userId="d2d5b67e-a9a7-4805-80d9-c1f59aebf803" providerId="ADAL" clId="{F579D5DD-2B74-4341-B1BB-8022A68300CC}" dt="2024-11-22T00:45:42.247" v="5"/>
        <pc:sldMkLst>
          <pc:docMk/>
          <pc:sldMk cId="1193283968" sldId="256"/>
        </pc:sldMkLst>
      </pc:sldChg>
      <pc:sldChg chg="addSp delSp modSp mod">
        <pc:chgData name="Miral Vachhani" userId="d2d5b67e-a9a7-4805-80d9-c1f59aebf803" providerId="ADAL" clId="{F579D5DD-2B74-4341-B1BB-8022A68300CC}" dt="2024-11-22T00:58:14.797" v="155"/>
        <pc:sldMkLst>
          <pc:docMk/>
          <pc:sldMk cId="695141167" sldId="261"/>
        </pc:sldMkLst>
      </pc:sldChg>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docChg>
  </pc:docChgLst>
  <pc:docChgLst>
    <pc:chgData name="Miral Vachhani" userId="d2d5b67e-a9a7-4805-80d9-c1f59aebf803" providerId="ADAL" clId="{89A06705-5CEC-4D8E-8BA9-42CF70DF04D8}"/>
    <pc:docChg chg="undo modSld">
      <pc:chgData name="Miral Vachhani" userId="d2d5b67e-a9a7-4805-80d9-c1f59aebf803" providerId="ADAL" clId="{89A06705-5CEC-4D8E-8BA9-42CF70DF04D8}" dt="2024-11-22T01:12:48.914" v="55" actId="5793"/>
      <pc:docMkLst>
        <pc:docMk/>
      </pc:docMkLst>
      <pc:sldChg chg="modSp mod">
        <pc:chgData name="Miral Vachhani" userId="d2d5b67e-a9a7-4805-80d9-c1f59aebf803" providerId="ADAL" clId="{89A06705-5CEC-4D8E-8BA9-42CF70DF04D8}" dt="2024-11-22T01:11:01.928" v="6"/>
        <pc:sldMkLst>
          <pc:docMk/>
          <pc:sldMk cId="1193283968" sldId="256"/>
        </pc:sldMkLst>
      </pc:sldChg>
      <pc:sldChg chg="modSp mod">
        <pc:chgData name="Miral Vachhani" userId="d2d5b67e-a9a7-4805-80d9-c1f59aebf803" providerId="ADAL" clId="{89A06705-5CEC-4D8E-8BA9-42CF70DF04D8}" dt="2024-11-22T01:12:48.914" v="55" actId="5793"/>
        <pc:sldMkLst>
          <pc:docMk/>
          <pc:sldMk cId="695141167" sldId="261"/>
        </pc:sldMkLst>
      </pc:sldChg>
    </pc:docChg>
  </pc:docChgLst>
  <pc:docChgLst>
    <pc:chgData name="Tracey Johnson" userId="S::traceyj_inalapc.org.au#ext#@ethicol.onmicrosoft.com::e7955945-38dd-4fa0-930e-e53c504fbbc7" providerId="AD" clId="Web-{B91DD1FC-6C2E-FE5D-A768-6A7289AA60C0}"/>
    <pc:docChg chg="modSld">
      <pc:chgData name="Tracey Johnson" userId="S::traceyj_inalapc.org.au#ext#@ethicol.onmicrosoft.com::e7955945-38dd-4fa0-930e-e53c504fbbc7" providerId="AD" clId="Web-{B91DD1FC-6C2E-FE5D-A768-6A7289AA60C0}" dt="2025-05-05T08:29:33.413" v="70" actId="20577"/>
      <pc:docMkLst>
        <pc:docMk/>
      </pc:docMkLst>
      <pc:sldChg chg="modSp">
        <pc:chgData name="Tracey Johnson" userId="S::traceyj_inalapc.org.au#ext#@ethicol.onmicrosoft.com::e7955945-38dd-4fa0-930e-e53c504fbbc7" providerId="AD" clId="Web-{B91DD1FC-6C2E-FE5D-A768-6A7289AA60C0}" dt="2025-05-05T08:26:53.538" v="1"/>
        <pc:sldMkLst>
          <pc:docMk/>
          <pc:sldMk cId="4010778841" sldId="258"/>
        </pc:sldMkLst>
        <pc:graphicFrameChg chg="mod modGraphic">
          <ac:chgData name="Tracey Johnson" userId="S::traceyj_inalapc.org.au#ext#@ethicol.onmicrosoft.com::e7955945-38dd-4fa0-930e-e53c504fbbc7" providerId="AD" clId="Web-{B91DD1FC-6C2E-FE5D-A768-6A7289AA60C0}" dt="2025-05-05T08:26:53.538" v="1"/>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B91DD1FC-6C2E-FE5D-A768-6A7289AA60C0}" dt="2025-05-05T08:29:33.413" v="70" actId="20577"/>
        <pc:sldMkLst>
          <pc:docMk/>
          <pc:sldMk cId="182192018" sldId="262"/>
        </pc:sldMkLst>
        <pc:spChg chg="mod">
          <ac:chgData name="Tracey Johnson" userId="S::traceyj_inalapc.org.au#ext#@ethicol.onmicrosoft.com::e7955945-38dd-4fa0-930e-e53c504fbbc7" providerId="AD" clId="Web-{B91DD1FC-6C2E-FE5D-A768-6A7289AA60C0}" dt="2025-05-05T08:29:33.413" v="70" actId="20577"/>
          <ac:spMkLst>
            <pc:docMk/>
            <pc:sldMk cId="182192018" sldId="262"/>
            <ac:spMk id="7" creationId="{4AF9052F-1C8A-3A6F-9CD8-2C7A19886CC8}"/>
          </ac:spMkLst>
        </pc:spChg>
      </pc:sldChg>
    </pc:docChg>
  </pc:docChgLst>
  <pc:docChgLst>
    <pc:chgData name="Miral Vachhani" userId="d2d5b67e-a9a7-4805-80d9-c1f59aebf803" providerId="ADAL" clId="{901E586C-D0D3-4A8E-BAD6-44B5893E1488}"/>
    <pc:docChg chg="undo custSel delSld modSld">
      <pc:chgData name="Miral Vachhani" userId="d2d5b67e-a9a7-4805-80d9-c1f59aebf803" providerId="ADAL" clId="{901E586C-D0D3-4A8E-BAD6-44B5893E1488}" dt="2024-11-22T00:33:38.925" v="504" actId="14100"/>
      <pc:docMkLst>
        <pc:docMk/>
      </pc:docMkLst>
      <pc:sldChg chg="addSp delSp modSp mod">
        <pc:chgData name="Miral Vachhani" userId="d2d5b67e-a9a7-4805-80d9-c1f59aebf803" providerId="ADAL" clId="{901E586C-D0D3-4A8E-BAD6-44B5893E1488}" dt="2024-11-22T00:33:38.925" v="504" actId="14100"/>
        <pc:sldMkLst>
          <pc:docMk/>
          <pc:sldMk cId="695141167" sldId="261"/>
        </pc:sldMkLst>
      </pc:sldChg>
    </pc:docChg>
  </pc:docChgLst>
  <pc:docChgLst>
    <pc:chgData name="Tracey Johnson" userId="S::traceyj_inalapc.org.au#ext#@ethicol.onmicrosoft.com::e7955945-38dd-4fa0-930e-e53c504fbbc7" providerId="AD" clId="Web-{D0EBFD26-8D57-5867-C91B-EFAD7892BC9A}"/>
    <pc:docChg chg="modSld">
      <pc:chgData name="Tracey Johnson" userId="S::traceyj_inalapc.org.au#ext#@ethicol.onmicrosoft.com::e7955945-38dd-4fa0-930e-e53c504fbbc7" providerId="AD" clId="Web-{D0EBFD26-8D57-5867-C91B-EFAD7892BC9A}" dt="2025-04-14T09:05:26.394" v="223"/>
      <pc:docMkLst>
        <pc:docMk/>
      </pc:docMkLst>
      <pc:sldChg chg="modSp">
        <pc:chgData name="Tracey Johnson" userId="S::traceyj_inalapc.org.au#ext#@ethicol.onmicrosoft.com::e7955945-38dd-4fa0-930e-e53c504fbbc7" providerId="AD" clId="Web-{D0EBFD26-8D57-5867-C91B-EFAD7892BC9A}" dt="2025-04-14T09:05:26.394" v="223"/>
        <pc:sldMkLst>
          <pc:docMk/>
          <pc:sldMk cId="4010778841" sldId="258"/>
        </pc:sldMkLst>
        <pc:graphicFrameChg chg="mod modGraphic">
          <ac:chgData name="Tracey Johnson" userId="S::traceyj_inalapc.org.au#ext#@ethicol.onmicrosoft.com::e7955945-38dd-4fa0-930e-e53c504fbbc7" providerId="AD" clId="Web-{D0EBFD26-8D57-5867-C91B-EFAD7892BC9A}" dt="2025-04-14T09:05:26.394" v="223"/>
          <ac:graphicFrameMkLst>
            <pc:docMk/>
            <pc:sldMk cId="4010778841" sldId="258"/>
            <ac:graphicFrameMk id="9" creationId="{350A4181-2D10-0307-78F1-1B5BB5246E9B}"/>
          </ac:graphicFrameMkLst>
        </pc:graphicFrameChg>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DF613BE3-0F83-40C6-8E03-268518E2AF69}"/>
    <pc:docChg chg="custSel modSld">
      <pc:chgData name="Miral Vachhani" userId="d2d5b67e-a9a7-4805-80d9-c1f59aebf803" providerId="ADAL" clId="{DF613BE3-0F83-40C6-8E03-268518E2AF69}" dt="2024-11-22T01:03:28.518" v="29" actId="20577"/>
      <pc:docMkLst>
        <pc:docMk/>
      </pc:docMkLst>
      <pc:sldChg chg="delSp modSp mod">
        <pc:chgData name="Miral Vachhani" userId="d2d5b67e-a9a7-4805-80d9-c1f59aebf803" providerId="ADAL" clId="{DF613BE3-0F83-40C6-8E03-268518E2AF69}" dt="2024-11-22T01:03:28.518" v="29" actId="20577"/>
        <pc:sldMkLst>
          <pc:docMk/>
          <pc:sldMk cId="695141167" sldId="261"/>
        </pc:sldMkLst>
      </pc:sldChg>
    </pc:docChg>
  </pc:docChgLst>
  <pc:docChgLst>
    <pc:chgData name="Miral Vachhani" userId="d2d5b67e-a9a7-4805-80d9-c1f59aebf803" providerId="ADAL" clId="{B5C29A80-945E-4B38-8319-8A1B547DF614}"/>
    <pc:docChg chg="modSld">
      <pc:chgData name="Miral Vachhani" userId="d2d5b67e-a9a7-4805-80d9-c1f59aebf803" providerId="ADAL" clId="{B5C29A80-945E-4B38-8319-8A1B547DF614}" dt="2024-11-22T01:40:58.694" v="22" actId="207"/>
      <pc:docMkLst>
        <pc:docMk/>
      </pc:docMkLst>
      <pc:sldChg chg="modSp mod">
        <pc:chgData name="Miral Vachhani" userId="d2d5b67e-a9a7-4805-80d9-c1f59aebf803" providerId="ADAL" clId="{B5C29A80-945E-4B38-8319-8A1B547DF614}" dt="2024-11-22T01:40:58.694" v="22" actId="207"/>
        <pc:sldMkLst>
          <pc:docMk/>
          <pc:sldMk cId="695141167" sldId="261"/>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Natasha Doherty" userId="2f65fbf4-2eeb-41a6-a4bf-8744b8cf020e" providerId="ADAL" clId="{019CB0DC-D90D-4788-A224-03228913DEAB}"/>
    <pc:docChg chg="custSel addSld delSld modSld delMainMaster">
      <pc:chgData name="Natasha Doherty" userId="2f65fbf4-2eeb-41a6-a4bf-8744b8cf020e" providerId="ADAL" clId="{019CB0DC-D90D-4788-A224-03228913DEAB}" dt="2025-04-11T01:46:56.528" v="153" actId="47"/>
      <pc:docMkLst>
        <pc:docMk/>
      </pc:docMkLst>
      <pc:sldChg chg="del">
        <pc:chgData name="Natasha Doherty" userId="2f65fbf4-2eeb-41a6-a4bf-8744b8cf020e" providerId="ADAL" clId="{019CB0DC-D90D-4788-A224-03228913DEAB}" dt="2025-04-11T01:44:36.522" v="47" actId="47"/>
        <pc:sldMkLst>
          <pc:docMk/>
          <pc:sldMk cId="1193283968" sldId="256"/>
        </pc:sldMkLst>
      </pc:sldChg>
      <pc:sldChg chg="modSp add mod">
        <pc:chgData name="Natasha Doherty" userId="2f65fbf4-2eeb-41a6-a4bf-8744b8cf020e" providerId="ADAL" clId="{019CB0DC-D90D-4788-A224-03228913DEAB}" dt="2025-04-11T01:44:28.209" v="46"/>
        <pc:sldMkLst>
          <pc:docMk/>
          <pc:sldMk cId="4010778841" sldId="258"/>
        </pc:sldMkLst>
        <pc:graphicFrameChg chg="mod modGraphic">
          <ac:chgData name="Natasha Doherty" userId="2f65fbf4-2eeb-41a6-a4bf-8744b8cf020e" providerId="ADAL" clId="{019CB0DC-D90D-4788-A224-03228913DEAB}" dt="2025-04-11T01:44:28.209" v="46"/>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019CB0DC-D90D-4788-A224-03228913DEAB}" dt="2025-04-11T01:43:37.667" v="39"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019CB0DC-D90D-4788-A224-03228913DEAB}" dt="2025-04-11T01:46:56.528" v="153" actId="47"/>
        <pc:sldMkLst>
          <pc:docMk/>
          <pc:sldMk cId="695141167" sldId="261"/>
        </pc:sldMkLst>
        <pc:spChg chg="del mod">
          <ac:chgData name="Natasha Doherty" userId="2f65fbf4-2eeb-41a6-a4bf-8744b8cf020e" providerId="ADAL" clId="{019CB0DC-D90D-4788-A224-03228913DEAB}" dt="2025-04-11T01:45:06.737" v="59" actId="478"/>
          <ac:spMkLst>
            <pc:docMk/>
            <pc:sldMk cId="695141167" sldId="261"/>
            <ac:spMk id="2" creationId="{A61E4D56-1DD2-5F80-07D3-F62516EDA9B2}"/>
          </ac:spMkLst>
        </pc:spChg>
        <pc:spChg chg="del">
          <ac:chgData name="Natasha Doherty" userId="2f65fbf4-2eeb-41a6-a4bf-8744b8cf020e" providerId="ADAL" clId="{019CB0DC-D90D-4788-A224-03228913DEAB}" dt="2025-04-11T01:45:05.184" v="58" actId="478"/>
          <ac:spMkLst>
            <pc:docMk/>
            <pc:sldMk cId="695141167" sldId="261"/>
            <ac:spMk id="3" creationId="{D4891624-F467-5A06-216A-9F712ED58D82}"/>
          </ac:spMkLst>
        </pc:spChg>
        <pc:spChg chg="del">
          <ac:chgData name="Natasha Doherty" userId="2f65fbf4-2eeb-41a6-a4bf-8744b8cf020e" providerId="ADAL" clId="{019CB0DC-D90D-4788-A224-03228913DEAB}" dt="2025-04-11T01:45:03.181" v="57" actId="478"/>
          <ac:spMkLst>
            <pc:docMk/>
            <pc:sldMk cId="695141167" sldId="261"/>
            <ac:spMk id="10" creationId="{F81B235D-7C11-65C9-B228-6CC902DEAEAE}"/>
          </ac:spMkLst>
        </pc:spChg>
        <pc:picChg chg="del">
          <ac:chgData name="Natasha Doherty" userId="2f65fbf4-2eeb-41a6-a4bf-8744b8cf020e" providerId="ADAL" clId="{019CB0DC-D90D-4788-A224-03228913DEAB}" dt="2025-04-11T01:45:00.504" v="56" actId="478"/>
          <ac:picMkLst>
            <pc:docMk/>
            <pc:sldMk cId="695141167" sldId="261"/>
            <ac:picMk id="4" creationId="{EADC7732-64CD-79C6-354D-ABEC8A5A9618}"/>
          </ac:picMkLst>
        </pc:picChg>
      </pc:sldChg>
      <pc:sldChg chg="addSp delSp modSp add mod">
        <pc:chgData name="Natasha Doherty" userId="2f65fbf4-2eeb-41a6-a4bf-8744b8cf020e" providerId="ADAL" clId="{019CB0DC-D90D-4788-A224-03228913DEAB}" dt="2025-04-11T01:46:49.697" v="152" actId="2085"/>
        <pc:sldMkLst>
          <pc:docMk/>
          <pc:sldMk cId="182192018" sldId="262"/>
        </pc:sldMkLst>
        <pc:spChg chg="add mod">
          <ac:chgData name="Natasha Doherty" userId="2f65fbf4-2eeb-41a6-a4bf-8744b8cf020e" providerId="ADAL" clId="{019CB0DC-D90D-4788-A224-03228913DEAB}" dt="2025-04-11T01:45:29.885" v="70" actId="2085"/>
          <ac:spMkLst>
            <pc:docMk/>
            <pc:sldMk cId="182192018" sldId="262"/>
            <ac:spMk id="3" creationId="{8CDA94D2-0C9C-4695-A8BF-B2F577861834}"/>
          </ac:spMkLst>
        </pc:spChg>
        <pc:spChg chg="del">
          <ac:chgData name="Natasha Doherty" userId="2f65fbf4-2eeb-41a6-a4bf-8744b8cf020e" providerId="ADAL" clId="{019CB0DC-D90D-4788-A224-03228913DEAB}" dt="2025-04-11T01:44:53.128" v="53" actId="478"/>
          <ac:spMkLst>
            <pc:docMk/>
            <pc:sldMk cId="182192018" sldId="262"/>
            <ac:spMk id="4" creationId="{D953A98C-B370-1D3B-7F3D-FCBDDE10FEF5}"/>
          </ac:spMkLst>
        </pc:spChg>
        <pc:spChg chg="add mod">
          <ac:chgData name="Natasha Doherty" userId="2f65fbf4-2eeb-41a6-a4bf-8744b8cf020e" providerId="ADAL" clId="{019CB0DC-D90D-4788-A224-03228913DEAB}" dt="2025-04-11T01:45:15.014" v="60"/>
          <ac:spMkLst>
            <pc:docMk/>
            <pc:sldMk cId="182192018" sldId="262"/>
            <ac:spMk id="5" creationId="{BF920F28-1627-F880-731D-93DE52806983}"/>
          </ac:spMkLst>
        </pc:spChg>
        <pc:spChg chg="mod">
          <ac:chgData name="Natasha Doherty" userId="2f65fbf4-2eeb-41a6-a4bf-8744b8cf020e" providerId="ADAL" clId="{019CB0DC-D90D-4788-A224-03228913DEAB}" dt="2025-04-11T01:44:57.069" v="55" actId="20577"/>
          <ac:spMkLst>
            <pc:docMk/>
            <pc:sldMk cId="182192018" sldId="262"/>
            <ac:spMk id="6" creationId="{18B7E7A4-D3D7-0CD3-E8A3-3D4631CE0496}"/>
          </ac:spMkLst>
        </pc:spChg>
        <pc:spChg chg="add mod">
          <ac:chgData name="Natasha Doherty" userId="2f65fbf4-2eeb-41a6-a4bf-8744b8cf020e" providerId="ADAL" clId="{019CB0DC-D90D-4788-A224-03228913DEAB}" dt="2025-04-11T01:45:15.014" v="60"/>
          <ac:spMkLst>
            <pc:docMk/>
            <pc:sldMk cId="182192018" sldId="262"/>
            <ac:spMk id="7" creationId="{4AF9052F-1C8A-3A6F-9CD8-2C7A19886CC8}"/>
          </ac:spMkLst>
        </pc:spChg>
        <pc:graphicFrameChg chg="del modGraphic">
          <ac:chgData name="Natasha Doherty" userId="2f65fbf4-2eeb-41a6-a4bf-8744b8cf020e" providerId="ADAL" clId="{019CB0DC-D90D-4788-A224-03228913DEAB}" dt="2025-04-11T01:44:51.427" v="52" actId="478"/>
          <ac:graphicFrameMkLst>
            <pc:docMk/>
            <pc:sldMk cId="182192018" sldId="262"/>
            <ac:graphicFrameMk id="9" creationId="{A09A5C37-DEDD-D5F4-B0F4-4A09988D48DA}"/>
          </ac:graphicFrameMkLst>
        </pc:graphicFrameChg>
        <pc:graphicFrameChg chg="del">
          <ac:chgData name="Natasha Doherty" userId="2f65fbf4-2eeb-41a6-a4bf-8744b8cf020e" providerId="ADAL" clId="{019CB0DC-D90D-4788-A224-03228913DEAB}" dt="2025-04-11T01:44:47.333" v="50" actId="478"/>
          <ac:graphicFrameMkLst>
            <pc:docMk/>
            <pc:sldMk cId="182192018" sldId="262"/>
            <ac:graphicFrameMk id="10" creationId="{E98BB089-7A09-5757-41C4-F0C3E1762B11}"/>
          </ac:graphicFrameMkLst>
        </pc:graphicFrameChg>
        <pc:graphicFrameChg chg="add mod">
          <ac:chgData name="Natasha Doherty" userId="2f65fbf4-2eeb-41a6-a4bf-8744b8cf020e" providerId="ADAL" clId="{019CB0DC-D90D-4788-A224-03228913DEAB}" dt="2025-04-11T01:46:49.697" v="152" actId="2085"/>
          <ac:graphicFrameMkLst>
            <pc:docMk/>
            <pc:sldMk cId="182192018" sldId="262"/>
            <ac:graphicFrameMk id="11" creationId="{54E1A936-C52E-C347-5FDC-7075A897AFAA}"/>
          </ac:graphicFrameMkLst>
        </pc:graphicFrameChg>
        <pc:picChg chg="mod">
          <ac:chgData name="Natasha Doherty" userId="2f65fbf4-2eeb-41a6-a4bf-8744b8cf020e" providerId="ADAL" clId="{019CB0DC-D90D-4788-A224-03228913DEAB}" dt="2025-04-11T01:44:45.205" v="49" actId="14100"/>
          <ac:picMkLst>
            <pc:docMk/>
            <pc:sldMk cId="182192018" sldId="262"/>
            <ac:picMk id="8" creationId="{B8FE4004-925E-DBE4-7ABC-F6677662A334}"/>
          </ac:picMkLst>
        </pc:picChg>
      </pc:sldChg>
      <pc:sldMasterChg chg="del delSldLayout">
        <pc:chgData name="Natasha Doherty" userId="2f65fbf4-2eeb-41a6-a4bf-8744b8cf020e" providerId="ADAL" clId="{019CB0DC-D90D-4788-A224-03228913DEAB}" dt="2025-04-11T01:46:56.528" v="153" actId="47"/>
        <pc:sldMasterMkLst>
          <pc:docMk/>
          <pc:sldMasterMk cId="3585439879" sldId="2147483660"/>
        </pc:sldMasterMkLst>
        <pc:sldLayoutChg chg="del">
          <pc:chgData name="Natasha Doherty" userId="2f65fbf4-2eeb-41a6-a4bf-8744b8cf020e" providerId="ADAL" clId="{019CB0DC-D90D-4788-A224-03228913DEAB}" dt="2025-04-11T01:46:56.528" v="153" actId="47"/>
          <pc:sldLayoutMkLst>
            <pc:docMk/>
            <pc:sldMasterMk cId="3585439879" sldId="2147483660"/>
            <pc:sldLayoutMk cId="1829553170" sldId="2147483661"/>
          </pc:sldLayoutMkLst>
        </pc:sldLayoutChg>
        <pc:sldLayoutChg chg="del">
          <pc:chgData name="Natasha Doherty" userId="2f65fbf4-2eeb-41a6-a4bf-8744b8cf020e" providerId="ADAL" clId="{019CB0DC-D90D-4788-A224-03228913DEAB}" dt="2025-04-11T01:46:56.528" v="153" actId="47"/>
          <pc:sldLayoutMkLst>
            <pc:docMk/>
            <pc:sldMasterMk cId="3585439879" sldId="2147483660"/>
            <pc:sldLayoutMk cId="2993641110" sldId="2147483662"/>
          </pc:sldLayoutMkLst>
        </pc:sldLayoutChg>
        <pc:sldLayoutChg chg="del">
          <pc:chgData name="Natasha Doherty" userId="2f65fbf4-2eeb-41a6-a4bf-8744b8cf020e" providerId="ADAL" clId="{019CB0DC-D90D-4788-A224-03228913DEAB}" dt="2025-04-11T01:46:56.528" v="153" actId="47"/>
          <pc:sldLayoutMkLst>
            <pc:docMk/>
            <pc:sldMasterMk cId="3585439879" sldId="2147483660"/>
            <pc:sldLayoutMk cId="787235420" sldId="2147483663"/>
          </pc:sldLayoutMkLst>
        </pc:sldLayoutChg>
        <pc:sldLayoutChg chg="del">
          <pc:chgData name="Natasha Doherty" userId="2f65fbf4-2eeb-41a6-a4bf-8744b8cf020e" providerId="ADAL" clId="{019CB0DC-D90D-4788-A224-03228913DEAB}" dt="2025-04-11T01:46:56.528" v="153" actId="47"/>
          <pc:sldLayoutMkLst>
            <pc:docMk/>
            <pc:sldMasterMk cId="3585439879" sldId="2147483660"/>
            <pc:sldLayoutMk cId="1599094135" sldId="2147483664"/>
          </pc:sldLayoutMkLst>
        </pc:sldLayoutChg>
        <pc:sldLayoutChg chg="del">
          <pc:chgData name="Natasha Doherty" userId="2f65fbf4-2eeb-41a6-a4bf-8744b8cf020e" providerId="ADAL" clId="{019CB0DC-D90D-4788-A224-03228913DEAB}" dt="2025-04-11T01:46:56.528" v="153" actId="47"/>
          <pc:sldLayoutMkLst>
            <pc:docMk/>
            <pc:sldMasterMk cId="3585439879" sldId="2147483660"/>
            <pc:sldLayoutMk cId="2744077569" sldId="2147483665"/>
          </pc:sldLayoutMkLst>
        </pc:sldLayoutChg>
        <pc:sldLayoutChg chg="del">
          <pc:chgData name="Natasha Doherty" userId="2f65fbf4-2eeb-41a6-a4bf-8744b8cf020e" providerId="ADAL" clId="{019CB0DC-D90D-4788-A224-03228913DEAB}" dt="2025-04-11T01:46:56.528" v="153" actId="47"/>
          <pc:sldLayoutMkLst>
            <pc:docMk/>
            <pc:sldMasterMk cId="3585439879" sldId="2147483660"/>
            <pc:sldLayoutMk cId="2479956372" sldId="2147483666"/>
          </pc:sldLayoutMkLst>
        </pc:sldLayoutChg>
        <pc:sldLayoutChg chg="del">
          <pc:chgData name="Natasha Doherty" userId="2f65fbf4-2eeb-41a6-a4bf-8744b8cf020e" providerId="ADAL" clId="{019CB0DC-D90D-4788-A224-03228913DEAB}" dt="2025-04-11T01:46:56.528" v="153" actId="47"/>
          <pc:sldLayoutMkLst>
            <pc:docMk/>
            <pc:sldMasterMk cId="3585439879" sldId="2147483660"/>
            <pc:sldLayoutMk cId="2030845742" sldId="2147483667"/>
          </pc:sldLayoutMkLst>
        </pc:sldLayoutChg>
        <pc:sldLayoutChg chg="del">
          <pc:chgData name="Natasha Doherty" userId="2f65fbf4-2eeb-41a6-a4bf-8744b8cf020e" providerId="ADAL" clId="{019CB0DC-D90D-4788-A224-03228913DEAB}" dt="2025-04-11T01:46:56.528" v="153" actId="47"/>
          <pc:sldLayoutMkLst>
            <pc:docMk/>
            <pc:sldMasterMk cId="3585439879" sldId="2147483660"/>
            <pc:sldLayoutMk cId="1982395329" sldId="2147483668"/>
          </pc:sldLayoutMkLst>
        </pc:sldLayoutChg>
        <pc:sldLayoutChg chg="del">
          <pc:chgData name="Natasha Doherty" userId="2f65fbf4-2eeb-41a6-a4bf-8744b8cf020e" providerId="ADAL" clId="{019CB0DC-D90D-4788-A224-03228913DEAB}" dt="2025-04-11T01:46:56.528" v="153" actId="47"/>
          <pc:sldLayoutMkLst>
            <pc:docMk/>
            <pc:sldMasterMk cId="3585439879" sldId="2147483660"/>
            <pc:sldLayoutMk cId="3589388072" sldId="2147483669"/>
          </pc:sldLayoutMkLst>
        </pc:sldLayoutChg>
        <pc:sldLayoutChg chg="del">
          <pc:chgData name="Natasha Doherty" userId="2f65fbf4-2eeb-41a6-a4bf-8744b8cf020e" providerId="ADAL" clId="{019CB0DC-D90D-4788-A224-03228913DEAB}" dt="2025-04-11T01:46:56.528" v="153" actId="47"/>
          <pc:sldLayoutMkLst>
            <pc:docMk/>
            <pc:sldMasterMk cId="3585439879" sldId="2147483660"/>
            <pc:sldLayoutMk cId="4030279417" sldId="2147483670"/>
          </pc:sldLayoutMkLst>
        </pc:sldLayoutChg>
        <pc:sldLayoutChg chg="del">
          <pc:chgData name="Natasha Doherty" userId="2f65fbf4-2eeb-41a6-a4bf-8744b8cf020e" providerId="ADAL" clId="{019CB0DC-D90D-4788-A224-03228913DEAB}" dt="2025-04-11T01:46:56.528" v="153" actId="47"/>
          <pc:sldLayoutMkLst>
            <pc:docMk/>
            <pc:sldMasterMk cId="3585439879" sldId="2147483660"/>
            <pc:sldLayoutMk cId="4206434279" sldId="2147483671"/>
          </pc:sldLayoutMkLst>
        </pc:sldLayoutChg>
      </pc:sldMaster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6C89F964-C9BD-4840-B3F0-A4B5E88C0B11}"/>
    <pc:docChg chg="modSld">
      <pc:chgData name="Miral Vachhani" userId="d2d5b67e-a9a7-4805-80d9-c1f59aebf803" providerId="ADAL" clId="{6C89F964-C9BD-4840-B3F0-A4B5E88C0B11}" dt="2024-11-22T01:05:42.637" v="26" actId="255"/>
      <pc:docMkLst>
        <pc:docMk/>
      </pc:docMkLst>
      <pc:sldChg chg="modSp mod">
        <pc:chgData name="Miral Vachhani" userId="d2d5b67e-a9a7-4805-80d9-c1f59aebf803" providerId="ADAL" clId="{6C89F964-C9BD-4840-B3F0-A4B5E88C0B11}" dt="2024-11-22T01:05:42.637" v="26" actId="255"/>
        <pc:sldMkLst>
          <pc:docMk/>
          <pc:sldMk cId="695141167" sldId="26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523929-89CC-44B1-B605-89138B35FC83}" type="doc">
      <dgm:prSet loTypeId="urn:microsoft.com/office/officeart/2005/8/layout/cycle4" loCatId="matrix" qsTypeId="urn:microsoft.com/office/officeart/2005/8/quickstyle/simple1" qsCatId="simple" csTypeId="urn:microsoft.com/office/officeart/2005/8/colors/accent1_2" csCatId="accent1" phldr="1"/>
      <dgm:spPr/>
      <dgm:t>
        <a:bodyPr/>
        <a:lstStyle/>
        <a:p>
          <a:endParaRPr lang="en-AU"/>
        </a:p>
      </dgm:t>
    </dgm:pt>
    <dgm:pt modelId="{E2254604-8FFD-40D3-BA6C-A38217CD862C}">
      <dgm:prSet phldrT="[Text]" custT="1"/>
      <dgm:spPr>
        <a:xfrm>
          <a:off x="2068293" y="236261"/>
          <a:ext cx="1794759" cy="1794759"/>
        </a:xfrm>
        <a:prstGeom prst="pieWedge">
          <a:avLst/>
        </a:prstGeom>
        <a:solidFill>
          <a:srgbClr val="32A445"/>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AU" sz="2400" b="1" kern="1200" dirty="0">
              <a:solidFill>
                <a:sysClr val="window" lastClr="FFFFFF"/>
              </a:solidFill>
              <a:latin typeface="Montserrat Light" panose="00000400000000000000" pitchFamily="2" charset="0"/>
              <a:ea typeface="+mn-ea"/>
              <a:cs typeface="+mn-cs"/>
            </a:rPr>
            <a:t>Goal</a:t>
          </a:r>
        </a:p>
      </dgm:t>
    </dgm:pt>
    <dgm:pt modelId="{72AEC1FD-D02B-4453-A937-BE3855287DAA}" type="parTrans" cxnId="{2EDD44DB-07B9-46E2-BC0A-5CE3FCB95F0D}">
      <dgm:prSet/>
      <dgm:spPr/>
      <dgm:t>
        <a:bodyPr/>
        <a:lstStyle/>
        <a:p>
          <a:endParaRPr lang="en-AU"/>
        </a:p>
      </dgm:t>
    </dgm:pt>
    <dgm:pt modelId="{81740190-E00F-419D-B1CE-166A93B5A675}" type="sibTrans" cxnId="{2EDD44DB-07B9-46E2-BC0A-5CE3FCB95F0D}">
      <dgm:prSet/>
      <dgm:spPr/>
      <dgm:t>
        <a:bodyPr/>
        <a:lstStyle/>
        <a:p>
          <a:endParaRPr lang="en-AU"/>
        </a:p>
      </dgm:t>
    </dgm:pt>
    <dgm:pt modelId="{CAC8EB81-9577-4E2B-BEB8-027FCBC9D6EA}">
      <dgm:prSet phldrT="[Text]" custT="1"/>
      <dgm:spPr>
        <a:xfrm>
          <a:off x="1217067" y="-67234"/>
          <a:ext cx="2034045" cy="1460849"/>
        </a:xfrm>
        <a:prstGeom prst="roundRect">
          <a:avLst>
            <a:gd name="adj" fmla="val 10000"/>
          </a:avLst>
        </a:prstGeom>
        <a:solidFill>
          <a:srgbClr val="D2F2D7">
            <a:alpha val="90000"/>
          </a:srgbClr>
        </a:solidFill>
        <a:ln w="19050" cap="flat" cmpd="sng" algn="ctr">
          <a:noFill/>
          <a:prstDash val="solid"/>
          <a:miter lim="800000"/>
        </a:ln>
        <a:effectLst/>
      </dgm:spPr>
      <dgm:t>
        <a:bodyPr/>
        <a:lstStyle/>
        <a:p>
          <a:pPr>
            <a:buFont typeface="Arial" panose="020B0604020202020204" pitchFamily="34" charset="0"/>
            <a:buChar char="•"/>
          </a:pPr>
          <a:r>
            <a:rPr lang="en-US" sz="1000" b="0" i="0" dirty="0">
              <a:solidFill>
                <a:sysClr val="windowText" lastClr="000000">
                  <a:hueOff val="0"/>
                  <a:satOff val="0"/>
                  <a:lumOff val="0"/>
                  <a:alphaOff val="0"/>
                </a:sysClr>
              </a:solidFill>
              <a:latin typeface="Montserrat Light" panose="00000400000000000000" pitchFamily="2" charset="0"/>
              <a:ea typeface="+mn-ea"/>
              <a:cs typeface="+mn-cs"/>
            </a:rPr>
            <a:t>Agree on objectives of session</a:t>
          </a:r>
          <a:endParaRPr lang="en-AU" sz="1000" dirty="0">
            <a:solidFill>
              <a:sysClr val="windowText" lastClr="000000">
                <a:hueOff val="0"/>
                <a:satOff val="0"/>
                <a:lumOff val="0"/>
                <a:alphaOff val="0"/>
              </a:sysClr>
            </a:solidFill>
            <a:latin typeface="Montserrat Light" panose="00000400000000000000" pitchFamily="2" charset="0"/>
            <a:ea typeface="+mn-ea"/>
            <a:cs typeface="+mn-cs"/>
          </a:endParaRPr>
        </a:p>
      </dgm:t>
    </dgm:pt>
    <dgm:pt modelId="{5CEC4BDC-48F2-4EB4-9B0A-9F244F093D80}" type="parTrans" cxnId="{7E68CF33-ECC3-42E6-B47A-165177D71FD2}">
      <dgm:prSet/>
      <dgm:spPr/>
      <dgm:t>
        <a:bodyPr/>
        <a:lstStyle/>
        <a:p>
          <a:endParaRPr lang="en-AU"/>
        </a:p>
      </dgm:t>
    </dgm:pt>
    <dgm:pt modelId="{9AECBD48-46B3-47E2-B454-B17A9A0640CD}" type="sibTrans" cxnId="{7E68CF33-ECC3-42E6-B47A-165177D71FD2}">
      <dgm:prSet/>
      <dgm:spPr/>
      <dgm:t>
        <a:bodyPr/>
        <a:lstStyle/>
        <a:p>
          <a:endParaRPr lang="en-AU"/>
        </a:p>
      </dgm:t>
    </dgm:pt>
    <dgm:pt modelId="{222C5FB6-DA29-4C8E-93BB-5020400B5E4D}">
      <dgm:prSet phldrT="[Text]" custT="1"/>
      <dgm:spPr>
        <a:xfrm rot="5400000">
          <a:off x="3945951" y="236261"/>
          <a:ext cx="1794759" cy="1794759"/>
        </a:xfrm>
        <a:prstGeom prst="pieWedge">
          <a:avLst/>
        </a:prstGeom>
        <a:solidFill>
          <a:srgbClr val="32A445"/>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AU" sz="2000" b="1" dirty="0">
              <a:solidFill>
                <a:sysClr val="window" lastClr="FFFFFF"/>
              </a:solidFill>
              <a:latin typeface="Montserrat Light" panose="00000400000000000000" pitchFamily="2" charset="0"/>
              <a:ea typeface="+mn-ea"/>
              <a:cs typeface="+mn-cs"/>
            </a:rPr>
            <a:t>Reality</a:t>
          </a:r>
        </a:p>
      </dgm:t>
    </dgm:pt>
    <dgm:pt modelId="{8E6B0AC6-2044-4F95-B779-652B4B428A34}" type="parTrans" cxnId="{A084580F-65FE-4D1B-95A4-D80CDCE39A1D}">
      <dgm:prSet/>
      <dgm:spPr/>
      <dgm:t>
        <a:bodyPr/>
        <a:lstStyle/>
        <a:p>
          <a:endParaRPr lang="en-AU"/>
        </a:p>
      </dgm:t>
    </dgm:pt>
    <dgm:pt modelId="{8FF78665-7331-4D5C-9B3D-C949478110F3}" type="sibTrans" cxnId="{A084580F-65FE-4D1B-95A4-D80CDCE39A1D}">
      <dgm:prSet/>
      <dgm:spPr/>
      <dgm:t>
        <a:bodyPr/>
        <a:lstStyle/>
        <a:p>
          <a:endParaRPr lang="en-AU"/>
        </a:p>
      </dgm:t>
    </dgm:pt>
    <dgm:pt modelId="{8CF7B907-1579-4FD1-9A70-2A5A496D602E}">
      <dgm:prSet phldrT="[Text]" custT="1"/>
      <dgm:spPr>
        <a:xfrm>
          <a:off x="4557890" y="-67234"/>
          <a:ext cx="2034045" cy="1460849"/>
        </a:xfrm>
        <a:prstGeom prst="roundRect">
          <a:avLst>
            <a:gd name="adj" fmla="val 10000"/>
          </a:avLst>
        </a:prstGeom>
        <a:solidFill>
          <a:srgbClr val="D2F2D7">
            <a:alpha val="90000"/>
          </a:srgbClr>
        </a:solidFill>
        <a:ln w="19050" cap="flat" cmpd="sng" algn="ctr">
          <a:noFill/>
          <a:prstDash val="solid"/>
          <a:miter lim="800000"/>
        </a:ln>
        <a:effectLst/>
      </dgm:spPr>
      <dgm:t>
        <a:bodyPr/>
        <a:lstStyle/>
        <a:p>
          <a:pPr>
            <a:buFont typeface="Arial" panose="020B0604020202020204" pitchFamily="34" charset="0"/>
            <a:buChar char="•"/>
          </a:pPr>
          <a:r>
            <a:rPr lang="en-AU" sz="1000" b="0" i="0" dirty="0">
              <a:solidFill>
                <a:sysClr val="windowText" lastClr="000000">
                  <a:hueOff val="0"/>
                  <a:satOff val="0"/>
                  <a:lumOff val="0"/>
                  <a:alphaOff val="0"/>
                </a:sysClr>
              </a:solidFill>
              <a:latin typeface="Montserrat Light" panose="00000400000000000000" pitchFamily="2" charset="0"/>
              <a:ea typeface="+mn-ea"/>
              <a:cs typeface="+mn-cs"/>
            </a:rPr>
            <a:t>Invite self-assessment</a:t>
          </a:r>
          <a:endParaRPr lang="en-AU" sz="1000" dirty="0">
            <a:solidFill>
              <a:sysClr val="windowText" lastClr="000000">
                <a:hueOff val="0"/>
                <a:satOff val="0"/>
                <a:lumOff val="0"/>
                <a:alphaOff val="0"/>
              </a:sysClr>
            </a:solidFill>
            <a:latin typeface="Montserrat Light" panose="00000400000000000000" pitchFamily="2" charset="0"/>
            <a:ea typeface="+mn-ea"/>
            <a:cs typeface="+mn-cs"/>
          </a:endParaRPr>
        </a:p>
      </dgm:t>
    </dgm:pt>
    <dgm:pt modelId="{59782887-B2CB-44E0-8274-9D3B40C93A3B}" type="parTrans" cxnId="{42CF8C59-95E2-4844-AACF-F64795B84544}">
      <dgm:prSet/>
      <dgm:spPr/>
      <dgm:t>
        <a:bodyPr/>
        <a:lstStyle/>
        <a:p>
          <a:endParaRPr lang="en-AU"/>
        </a:p>
      </dgm:t>
    </dgm:pt>
    <dgm:pt modelId="{7509C2E5-94BA-4F79-93A0-6E021160DF32}" type="sibTrans" cxnId="{42CF8C59-95E2-4844-AACF-F64795B84544}">
      <dgm:prSet/>
      <dgm:spPr/>
      <dgm:t>
        <a:bodyPr/>
        <a:lstStyle/>
        <a:p>
          <a:endParaRPr lang="en-AU"/>
        </a:p>
      </dgm:t>
    </dgm:pt>
    <dgm:pt modelId="{5D9B79FA-BEE7-4E1B-9368-804639E7DDFA}">
      <dgm:prSet phldrT="[Text]" custT="1"/>
      <dgm:spPr>
        <a:xfrm rot="10800000">
          <a:off x="3945951" y="2113919"/>
          <a:ext cx="1794759" cy="1794759"/>
        </a:xfrm>
        <a:prstGeom prst="pieWedge">
          <a:avLst/>
        </a:prstGeom>
        <a:solidFill>
          <a:srgbClr val="32A445"/>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AU" sz="2000" b="1" dirty="0">
              <a:solidFill>
                <a:sysClr val="window" lastClr="FFFFFF"/>
              </a:solidFill>
              <a:latin typeface="Montserrat Light" panose="00000400000000000000" pitchFamily="2" charset="0"/>
              <a:ea typeface="+mn-ea"/>
              <a:cs typeface="+mn-cs"/>
            </a:rPr>
            <a:t>Options</a:t>
          </a:r>
        </a:p>
      </dgm:t>
    </dgm:pt>
    <dgm:pt modelId="{3C86F0D5-B3E5-4F4A-95BD-2D98A5A2D571}" type="parTrans" cxnId="{3857355C-2281-419A-A76D-494EE838C755}">
      <dgm:prSet/>
      <dgm:spPr/>
      <dgm:t>
        <a:bodyPr/>
        <a:lstStyle/>
        <a:p>
          <a:endParaRPr lang="en-AU"/>
        </a:p>
      </dgm:t>
    </dgm:pt>
    <dgm:pt modelId="{6C2A5152-8B4B-466F-843D-11513BA56BCB}" type="sibTrans" cxnId="{3857355C-2281-419A-A76D-494EE838C755}">
      <dgm:prSet/>
      <dgm:spPr/>
      <dgm:t>
        <a:bodyPr/>
        <a:lstStyle/>
        <a:p>
          <a:endParaRPr lang="en-AU"/>
        </a:p>
      </dgm:t>
    </dgm:pt>
    <dgm:pt modelId="{709080C2-D974-4590-806A-FD8B4357A755}">
      <dgm:prSet phldrT="[Text]" custT="1"/>
      <dgm:spPr>
        <a:xfrm>
          <a:off x="4636221" y="2751325"/>
          <a:ext cx="1877383" cy="1460849"/>
        </a:xfrm>
        <a:prstGeom prst="roundRect">
          <a:avLst>
            <a:gd name="adj" fmla="val 10000"/>
          </a:avLst>
        </a:prstGeom>
        <a:solidFill>
          <a:srgbClr val="D2F2D7">
            <a:alpha val="90000"/>
          </a:srgbClr>
        </a:solidFill>
        <a:ln w="19050" cap="flat" cmpd="sng" algn="ctr">
          <a:noFill/>
          <a:prstDash val="solid"/>
          <a:miter lim="800000"/>
        </a:ln>
        <a:effectLst/>
      </dgm:spPr>
      <dgm:t>
        <a:bodyPr/>
        <a:lstStyle/>
        <a:p>
          <a:pPr>
            <a:buFont typeface="Arial" panose="020B0604020202020204" pitchFamily="34" charset="0"/>
            <a:buChar char="•"/>
          </a:pPr>
          <a:r>
            <a:rPr lang="en-AU" sz="1000" b="0" i="0" dirty="0">
              <a:solidFill>
                <a:sysClr val="windowText" lastClr="000000">
                  <a:hueOff val="0"/>
                  <a:satOff val="0"/>
                  <a:lumOff val="0"/>
                  <a:alphaOff val="0"/>
                </a:sysClr>
              </a:solidFill>
              <a:latin typeface="Montserrat Light" panose="00000400000000000000" pitchFamily="2" charset="0"/>
              <a:ea typeface="+mn-ea"/>
              <a:cs typeface="+mn-cs"/>
            </a:rPr>
            <a:t>Invite suggestions from client</a:t>
          </a:r>
          <a:endParaRPr lang="en-AU" sz="1000" dirty="0">
            <a:solidFill>
              <a:sysClr val="windowText" lastClr="000000">
                <a:hueOff val="0"/>
                <a:satOff val="0"/>
                <a:lumOff val="0"/>
                <a:alphaOff val="0"/>
              </a:sysClr>
            </a:solidFill>
            <a:latin typeface="Montserrat Light" panose="00000400000000000000" pitchFamily="2" charset="0"/>
            <a:ea typeface="+mn-ea"/>
            <a:cs typeface="+mn-cs"/>
          </a:endParaRPr>
        </a:p>
      </dgm:t>
    </dgm:pt>
    <dgm:pt modelId="{9806F28C-581C-4919-9FE2-86419399F4CB}" type="parTrans" cxnId="{0CD048A5-111E-48ED-AA05-7F87342F2AAD}">
      <dgm:prSet/>
      <dgm:spPr/>
      <dgm:t>
        <a:bodyPr/>
        <a:lstStyle/>
        <a:p>
          <a:endParaRPr lang="en-AU"/>
        </a:p>
      </dgm:t>
    </dgm:pt>
    <dgm:pt modelId="{D52E5AEA-4002-4CE1-B22E-A7B2DC372196}" type="sibTrans" cxnId="{0CD048A5-111E-48ED-AA05-7F87342F2AAD}">
      <dgm:prSet/>
      <dgm:spPr/>
      <dgm:t>
        <a:bodyPr/>
        <a:lstStyle/>
        <a:p>
          <a:endParaRPr lang="en-AU"/>
        </a:p>
      </dgm:t>
    </dgm:pt>
    <dgm:pt modelId="{04D2C872-5E6E-4380-AB58-A03E0CFF647D}">
      <dgm:prSet phldrT="[Text]" custT="1"/>
      <dgm:spPr>
        <a:xfrm rot="16200000">
          <a:off x="2068293" y="2113919"/>
          <a:ext cx="1794759" cy="1794759"/>
        </a:xfrm>
        <a:prstGeom prst="pieWedge">
          <a:avLst/>
        </a:prstGeom>
        <a:solidFill>
          <a:srgbClr val="32A445"/>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AU" sz="2000" b="1" dirty="0">
              <a:solidFill>
                <a:sysClr val="window" lastClr="FFFFFF"/>
              </a:solidFill>
              <a:latin typeface="Montserrat Light" panose="00000400000000000000" pitchFamily="2" charset="0"/>
              <a:ea typeface="+mn-ea"/>
              <a:cs typeface="+mn-cs"/>
            </a:rPr>
            <a:t>Wrap up</a:t>
          </a:r>
        </a:p>
      </dgm:t>
    </dgm:pt>
    <dgm:pt modelId="{9C37BDBF-F5B8-44D7-AE89-48AFC7BC50F1}" type="parTrans" cxnId="{70CD859E-F238-403D-A212-1ED489E82A90}">
      <dgm:prSet/>
      <dgm:spPr/>
      <dgm:t>
        <a:bodyPr/>
        <a:lstStyle/>
        <a:p>
          <a:endParaRPr lang="en-AU"/>
        </a:p>
      </dgm:t>
    </dgm:pt>
    <dgm:pt modelId="{9C3636DB-411C-456D-B9E3-A2ACD8903584}" type="sibTrans" cxnId="{70CD859E-F238-403D-A212-1ED489E82A90}">
      <dgm:prSet/>
      <dgm:spPr/>
      <dgm:t>
        <a:bodyPr/>
        <a:lstStyle/>
        <a:p>
          <a:endParaRPr lang="en-AU"/>
        </a:p>
      </dgm:t>
    </dgm:pt>
    <dgm:pt modelId="{250F4FB6-BBD3-4703-B6D6-3F88AFF69B44}">
      <dgm:prSet phldrT="[Text]" custT="1"/>
      <dgm:spPr>
        <a:xfrm>
          <a:off x="1217067" y="2751325"/>
          <a:ext cx="2034045" cy="1460849"/>
        </a:xfrm>
        <a:prstGeom prst="roundRect">
          <a:avLst>
            <a:gd name="adj" fmla="val 10000"/>
          </a:avLst>
        </a:prstGeom>
        <a:solidFill>
          <a:srgbClr val="D2F2D7">
            <a:alpha val="90000"/>
          </a:srgbClr>
        </a:solidFill>
        <a:ln w="19050" cap="flat" cmpd="sng" algn="ctr">
          <a:noFill/>
          <a:prstDash val="solid"/>
          <a:miter lim="800000"/>
        </a:ln>
        <a:effectLst/>
      </dgm:spPr>
      <dgm:t>
        <a:bodyPr/>
        <a:lstStyle/>
        <a:p>
          <a:pPr>
            <a:buFont typeface="Arial" panose="020B0604020202020204" pitchFamily="34" charset="0"/>
            <a:buChar char="•"/>
          </a:pPr>
          <a:r>
            <a:rPr lang="en-AU" sz="1000" b="0" i="0" dirty="0">
              <a:solidFill>
                <a:sysClr val="windowText" lastClr="000000">
                  <a:hueOff val="0"/>
                  <a:satOff val="0"/>
                  <a:lumOff val="0"/>
                  <a:alphaOff val="0"/>
                </a:sysClr>
              </a:solidFill>
              <a:latin typeface="Montserrat Light" panose="00000400000000000000" pitchFamily="2" charset="0"/>
              <a:ea typeface="+mn-ea"/>
              <a:cs typeface="+mn-cs"/>
            </a:rPr>
            <a:t>Commit to action</a:t>
          </a:r>
          <a:endParaRPr lang="en-AU" sz="1000" dirty="0">
            <a:solidFill>
              <a:sysClr val="windowText" lastClr="000000">
                <a:hueOff val="0"/>
                <a:satOff val="0"/>
                <a:lumOff val="0"/>
                <a:alphaOff val="0"/>
              </a:sysClr>
            </a:solidFill>
            <a:latin typeface="Montserrat Light" panose="00000400000000000000" pitchFamily="2" charset="0"/>
            <a:ea typeface="+mn-ea"/>
            <a:cs typeface="+mn-cs"/>
          </a:endParaRPr>
        </a:p>
      </dgm:t>
    </dgm:pt>
    <dgm:pt modelId="{4DA577DE-15FE-412A-B261-E8E74ADF997E}" type="parTrans" cxnId="{807869FA-3A35-4611-BB70-BEC0A4D7E91D}">
      <dgm:prSet/>
      <dgm:spPr/>
      <dgm:t>
        <a:bodyPr/>
        <a:lstStyle/>
        <a:p>
          <a:endParaRPr lang="en-AU"/>
        </a:p>
      </dgm:t>
    </dgm:pt>
    <dgm:pt modelId="{3951EC67-555D-43AA-8304-F76701C71A3C}" type="sibTrans" cxnId="{807869FA-3A35-4611-BB70-BEC0A4D7E91D}">
      <dgm:prSet/>
      <dgm:spPr/>
      <dgm:t>
        <a:bodyPr/>
        <a:lstStyle/>
        <a:p>
          <a:endParaRPr lang="en-AU"/>
        </a:p>
      </dgm:t>
    </dgm:pt>
    <dgm:pt modelId="{5A9B76E3-18B5-43F6-91BE-18B4B3433AA6}">
      <dgm:prSet custT="1"/>
      <dgm:spPr>
        <a:xfrm>
          <a:off x="1217067" y="-67234"/>
          <a:ext cx="2034045" cy="1460849"/>
        </a:xfrm>
        <a:prstGeom prst="roundRect">
          <a:avLst>
            <a:gd name="adj" fmla="val 10000"/>
          </a:avLst>
        </a:prstGeom>
        <a:solidFill>
          <a:srgbClr val="D2F2D7">
            <a:alpha val="90000"/>
          </a:srgbClr>
        </a:solidFill>
        <a:ln w="19050" cap="flat" cmpd="sng" algn="ctr">
          <a:noFill/>
          <a:prstDash val="solid"/>
          <a:miter lim="800000"/>
        </a:ln>
        <a:effectLst/>
      </dgm:spPr>
      <dgm:t>
        <a:bodyPr/>
        <a:lstStyle/>
        <a:p>
          <a:pPr>
            <a:buFont typeface="Arial" panose="020B0604020202020204" pitchFamily="34" charset="0"/>
            <a:buChar char="•"/>
          </a:pPr>
          <a:r>
            <a:rPr lang="en-US" sz="1000" b="0" i="0" dirty="0">
              <a:solidFill>
                <a:sysClr val="windowText" lastClr="000000">
                  <a:hueOff val="0"/>
                  <a:satOff val="0"/>
                  <a:lumOff val="0"/>
                  <a:alphaOff val="0"/>
                </a:sysClr>
              </a:solidFill>
              <a:latin typeface="Montserrat Light" panose="00000400000000000000" pitchFamily="2" charset="0"/>
              <a:ea typeface="+mn-ea"/>
              <a:cs typeface="+mn-cs"/>
            </a:rPr>
            <a:t>Set long term goals if appropriate</a:t>
          </a:r>
        </a:p>
      </dgm:t>
    </dgm:pt>
    <dgm:pt modelId="{003FF46A-0E99-43C4-AE00-CA95D17B2585}" type="parTrans" cxnId="{2F599140-140B-4C07-B4AE-7CB32354F524}">
      <dgm:prSet/>
      <dgm:spPr/>
      <dgm:t>
        <a:bodyPr/>
        <a:lstStyle/>
        <a:p>
          <a:endParaRPr lang="en-AU"/>
        </a:p>
      </dgm:t>
    </dgm:pt>
    <dgm:pt modelId="{27D455F9-6025-493F-9873-11E5167F7968}" type="sibTrans" cxnId="{2F599140-140B-4C07-B4AE-7CB32354F524}">
      <dgm:prSet/>
      <dgm:spPr/>
      <dgm:t>
        <a:bodyPr/>
        <a:lstStyle/>
        <a:p>
          <a:endParaRPr lang="en-AU"/>
        </a:p>
      </dgm:t>
    </dgm:pt>
    <dgm:pt modelId="{E9C2636D-C1EC-4477-9BF6-FF7A84972270}">
      <dgm:prSet custT="1"/>
      <dgm:spPr>
        <a:xfrm>
          <a:off x="1217067" y="-67234"/>
          <a:ext cx="2034045" cy="1460849"/>
        </a:xfrm>
        <a:prstGeom prst="roundRect">
          <a:avLst>
            <a:gd name="adj" fmla="val 10000"/>
          </a:avLst>
        </a:prstGeom>
        <a:solidFill>
          <a:srgbClr val="D2F2D7">
            <a:alpha val="90000"/>
          </a:srgbClr>
        </a:solidFill>
        <a:ln w="19050" cap="flat" cmpd="sng" algn="ctr">
          <a:noFill/>
          <a:prstDash val="solid"/>
          <a:miter lim="800000"/>
        </a:ln>
        <a:effectLst/>
      </dgm:spPr>
      <dgm:t>
        <a:bodyPr/>
        <a:lstStyle/>
        <a:p>
          <a:pPr>
            <a:buFont typeface="Arial" panose="020B0604020202020204" pitchFamily="34" charset="0"/>
            <a:buChar char="•"/>
          </a:pPr>
          <a:r>
            <a:rPr lang="en-US" sz="1000" b="0" i="0" dirty="0">
              <a:solidFill>
                <a:sysClr val="windowText" lastClr="000000">
                  <a:hueOff val="0"/>
                  <a:satOff val="0"/>
                  <a:lumOff val="0"/>
                  <a:alphaOff val="0"/>
                </a:sysClr>
              </a:solidFill>
              <a:latin typeface="Montserrat Light" panose="00000400000000000000" pitchFamily="2" charset="0"/>
              <a:ea typeface="+mn-ea"/>
              <a:cs typeface="+mn-cs"/>
            </a:rPr>
            <a:t>Maintain goal setting fluid and SMART</a:t>
          </a:r>
        </a:p>
      </dgm:t>
    </dgm:pt>
    <dgm:pt modelId="{273B7ECC-B9E4-4964-AA08-D7EC35B41B67}" type="parTrans" cxnId="{DE264D05-0E4E-460C-8B65-3F6E06AB30D9}">
      <dgm:prSet/>
      <dgm:spPr/>
      <dgm:t>
        <a:bodyPr/>
        <a:lstStyle/>
        <a:p>
          <a:endParaRPr lang="en-AU"/>
        </a:p>
      </dgm:t>
    </dgm:pt>
    <dgm:pt modelId="{663FA12C-2F92-4BFB-8876-2F9407FFC9F2}" type="sibTrans" cxnId="{DE264D05-0E4E-460C-8B65-3F6E06AB30D9}">
      <dgm:prSet/>
      <dgm:spPr/>
      <dgm:t>
        <a:bodyPr/>
        <a:lstStyle/>
        <a:p>
          <a:endParaRPr lang="en-AU"/>
        </a:p>
      </dgm:t>
    </dgm:pt>
    <dgm:pt modelId="{65D438ED-ABE8-4BD2-BF12-BE7FAF4DC59B}">
      <dgm:prSet custT="1"/>
      <dgm:spPr>
        <a:xfrm>
          <a:off x="4557890" y="-67234"/>
          <a:ext cx="2034045" cy="1460849"/>
        </a:xfrm>
        <a:prstGeom prst="roundRect">
          <a:avLst>
            <a:gd name="adj" fmla="val 10000"/>
          </a:avLst>
        </a:prstGeom>
        <a:solidFill>
          <a:srgbClr val="D2F2D7">
            <a:alpha val="90000"/>
          </a:srgbClr>
        </a:solidFill>
        <a:ln w="19050" cap="flat" cmpd="sng" algn="ctr">
          <a:noFill/>
          <a:prstDash val="solid"/>
          <a:miter lim="800000"/>
        </a:ln>
        <a:effectLst/>
      </dgm:spPr>
      <dgm:t>
        <a:bodyPr/>
        <a:lstStyle/>
        <a:p>
          <a:pPr>
            <a:buFont typeface="Arial" panose="020B0604020202020204" pitchFamily="34" charset="0"/>
            <a:buChar char="•"/>
          </a:pPr>
          <a:r>
            <a:rPr lang="en-US" sz="1000" b="0" i="0" dirty="0">
              <a:solidFill>
                <a:sysClr val="windowText" lastClr="000000">
                  <a:hueOff val="0"/>
                  <a:satOff val="0"/>
                  <a:lumOff val="0"/>
                  <a:alphaOff val="0"/>
                </a:sysClr>
              </a:solidFill>
              <a:latin typeface="Montserrat Light" panose="00000400000000000000" pitchFamily="2" charset="0"/>
              <a:ea typeface="+mn-ea"/>
              <a:cs typeface="+mn-cs"/>
            </a:rPr>
            <a:t>Obtain other feedback (e.g., 360 degree)</a:t>
          </a:r>
        </a:p>
      </dgm:t>
    </dgm:pt>
    <dgm:pt modelId="{47381A57-74A8-4DA5-B320-7D0C160B2015}" type="parTrans" cxnId="{836D45D0-C54B-40EA-BDD3-33B6BC60E164}">
      <dgm:prSet/>
      <dgm:spPr/>
      <dgm:t>
        <a:bodyPr/>
        <a:lstStyle/>
        <a:p>
          <a:endParaRPr lang="en-AU"/>
        </a:p>
      </dgm:t>
    </dgm:pt>
    <dgm:pt modelId="{9AFA6E28-6859-4F50-B180-D1A856A0F4CA}" type="sibTrans" cxnId="{836D45D0-C54B-40EA-BDD3-33B6BC60E164}">
      <dgm:prSet/>
      <dgm:spPr/>
      <dgm:t>
        <a:bodyPr/>
        <a:lstStyle/>
        <a:p>
          <a:endParaRPr lang="en-AU"/>
        </a:p>
      </dgm:t>
    </dgm:pt>
    <dgm:pt modelId="{C5FA8DE3-8C3E-4AC5-A231-1DE4198F5387}">
      <dgm:prSet custT="1"/>
      <dgm:spPr>
        <a:xfrm>
          <a:off x="4557890" y="-67234"/>
          <a:ext cx="2034045" cy="1460849"/>
        </a:xfrm>
        <a:prstGeom prst="roundRect">
          <a:avLst>
            <a:gd name="adj" fmla="val 10000"/>
          </a:avLst>
        </a:prstGeom>
        <a:solidFill>
          <a:srgbClr val="D2F2D7">
            <a:alpha val="90000"/>
          </a:srgbClr>
        </a:solidFill>
        <a:ln w="19050" cap="flat" cmpd="sng" algn="ctr">
          <a:noFill/>
          <a:prstDash val="solid"/>
          <a:miter lim="800000"/>
        </a:ln>
        <a:effectLst/>
      </dgm:spPr>
      <dgm:t>
        <a:bodyPr/>
        <a:lstStyle/>
        <a:p>
          <a:pPr>
            <a:buFont typeface="Arial" panose="020B0604020202020204" pitchFamily="34" charset="0"/>
            <a:buChar char="•"/>
          </a:pPr>
          <a:r>
            <a:rPr lang="en-AU" sz="1000" b="0" i="0" dirty="0">
              <a:solidFill>
                <a:sysClr val="windowText" lastClr="000000">
                  <a:hueOff val="0"/>
                  <a:satOff val="0"/>
                  <a:lumOff val="0"/>
                  <a:alphaOff val="0"/>
                </a:sysClr>
              </a:solidFill>
              <a:latin typeface="Montserrat Light" panose="00000400000000000000" pitchFamily="2" charset="0"/>
              <a:ea typeface="+mn-ea"/>
              <a:cs typeface="+mn-cs"/>
            </a:rPr>
            <a:t>Test assumptions and history</a:t>
          </a:r>
        </a:p>
      </dgm:t>
    </dgm:pt>
    <dgm:pt modelId="{69C409FA-212B-43E6-BA50-087FFB61A74E}" type="parTrans" cxnId="{640D3F6D-C2A2-42A1-BE66-668C5FCA02EC}">
      <dgm:prSet/>
      <dgm:spPr/>
      <dgm:t>
        <a:bodyPr/>
        <a:lstStyle/>
        <a:p>
          <a:endParaRPr lang="en-AU"/>
        </a:p>
      </dgm:t>
    </dgm:pt>
    <dgm:pt modelId="{3093E2D2-002D-4A0D-8703-6AB35416AD47}" type="sibTrans" cxnId="{640D3F6D-C2A2-42A1-BE66-668C5FCA02EC}">
      <dgm:prSet/>
      <dgm:spPr/>
      <dgm:t>
        <a:bodyPr/>
        <a:lstStyle/>
        <a:p>
          <a:endParaRPr lang="en-AU"/>
        </a:p>
      </dgm:t>
    </dgm:pt>
    <dgm:pt modelId="{FC16869D-EBBB-40FD-B5A9-5BEB08D05848}">
      <dgm:prSet custT="1"/>
      <dgm:spPr>
        <a:xfrm>
          <a:off x="4636221" y="2751325"/>
          <a:ext cx="1877383" cy="1460849"/>
        </a:xfrm>
        <a:prstGeom prst="roundRect">
          <a:avLst>
            <a:gd name="adj" fmla="val 10000"/>
          </a:avLst>
        </a:prstGeom>
        <a:solidFill>
          <a:srgbClr val="D2F2D7">
            <a:alpha val="90000"/>
          </a:srgbClr>
        </a:solidFill>
        <a:ln w="19050" cap="flat" cmpd="sng" algn="ctr">
          <a:noFill/>
          <a:prstDash val="solid"/>
          <a:miter lim="800000"/>
        </a:ln>
        <a:effectLst/>
      </dgm:spPr>
      <dgm:t>
        <a:bodyPr/>
        <a:lstStyle/>
        <a:p>
          <a:pPr>
            <a:buFont typeface="Arial" panose="020B0604020202020204" pitchFamily="34" charset="0"/>
            <a:buChar char="•"/>
          </a:pPr>
          <a:r>
            <a:rPr lang="en-AU" sz="1000" b="0" i="0" dirty="0">
              <a:solidFill>
                <a:sysClr val="windowText" lastClr="000000">
                  <a:hueOff val="0"/>
                  <a:satOff val="0"/>
                  <a:lumOff val="0"/>
                  <a:alphaOff val="0"/>
                </a:sysClr>
              </a:solidFill>
              <a:latin typeface="Montserrat Light" panose="00000400000000000000" pitchFamily="2" charset="0"/>
              <a:ea typeface="+mn-ea"/>
              <a:cs typeface="+mn-cs"/>
            </a:rPr>
            <a:t>Offer suggestions</a:t>
          </a:r>
        </a:p>
      </dgm:t>
    </dgm:pt>
    <dgm:pt modelId="{9C903EF2-522B-42A1-BC72-ABFBA2603528}" type="parTrans" cxnId="{1D677224-A549-411D-A104-5C3B461BE0A0}">
      <dgm:prSet/>
      <dgm:spPr/>
      <dgm:t>
        <a:bodyPr/>
        <a:lstStyle/>
        <a:p>
          <a:endParaRPr lang="en-AU"/>
        </a:p>
      </dgm:t>
    </dgm:pt>
    <dgm:pt modelId="{152F6EDF-6513-40BE-BE8B-92961967CF0E}" type="sibTrans" cxnId="{1D677224-A549-411D-A104-5C3B461BE0A0}">
      <dgm:prSet/>
      <dgm:spPr/>
      <dgm:t>
        <a:bodyPr/>
        <a:lstStyle/>
        <a:p>
          <a:endParaRPr lang="en-AU"/>
        </a:p>
      </dgm:t>
    </dgm:pt>
    <dgm:pt modelId="{98087A7F-E3B9-4D96-A2EA-CF64B081058E}">
      <dgm:prSet custT="1"/>
      <dgm:spPr>
        <a:xfrm>
          <a:off x="4636221" y="2751325"/>
          <a:ext cx="1877383" cy="1460849"/>
        </a:xfrm>
        <a:prstGeom prst="roundRect">
          <a:avLst>
            <a:gd name="adj" fmla="val 10000"/>
          </a:avLst>
        </a:prstGeom>
        <a:solidFill>
          <a:srgbClr val="D2F2D7">
            <a:alpha val="90000"/>
          </a:srgbClr>
        </a:solidFill>
        <a:ln w="19050" cap="flat" cmpd="sng" algn="ctr">
          <a:noFill/>
          <a:prstDash val="solid"/>
          <a:miter lim="800000"/>
        </a:ln>
        <a:effectLst/>
      </dgm:spPr>
      <dgm:t>
        <a:bodyPr/>
        <a:lstStyle/>
        <a:p>
          <a:pPr>
            <a:buFont typeface="Arial" panose="020B0604020202020204" pitchFamily="34" charset="0"/>
            <a:buChar char="•"/>
          </a:pPr>
          <a:r>
            <a:rPr lang="en-US" sz="1000" b="0" i="0" dirty="0">
              <a:solidFill>
                <a:sysClr val="windowText" lastClr="000000">
                  <a:hueOff val="0"/>
                  <a:satOff val="0"/>
                  <a:lumOff val="0"/>
                  <a:alphaOff val="0"/>
                </a:sysClr>
              </a:solidFill>
              <a:latin typeface="Montserrat Light" panose="00000400000000000000" pitchFamily="2" charset="0"/>
              <a:ea typeface="+mn-ea"/>
              <a:cs typeface="+mn-cs"/>
            </a:rPr>
            <a:t>Cover all options and make choices</a:t>
          </a:r>
        </a:p>
      </dgm:t>
    </dgm:pt>
    <dgm:pt modelId="{790CCA5F-279E-49B9-8778-EF09499ADDE7}" type="parTrans" cxnId="{E96EAF46-CFE4-4283-AB12-B0B15CEDBA1B}">
      <dgm:prSet/>
      <dgm:spPr/>
      <dgm:t>
        <a:bodyPr/>
        <a:lstStyle/>
        <a:p>
          <a:endParaRPr lang="en-AU"/>
        </a:p>
      </dgm:t>
    </dgm:pt>
    <dgm:pt modelId="{FA30A83D-D60E-41CC-85F5-FD787D8ED95F}" type="sibTrans" cxnId="{E96EAF46-CFE4-4283-AB12-B0B15CEDBA1B}">
      <dgm:prSet/>
      <dgm:spPr/>
      <dgm:t>
        <a:bodyPr/>
        <a:lstStyle/>
        <a:p>
          <a:endParaRPr lang="en-AU"/>
        </a:p>
      </dgm:t>
    </dgm:pt>
    <dgm:pt modelId="{BD22084C-6602-483B-BF80-D1E2E77B183A}">
      <dgm:prSet custT="1"/>
      <dgm:spPr>
        <a:xfrm>
          <a:off x="1217067" y="2751325"/>
          <a:ext cx="2034045" cy="1460849"/>
        </a:xfrm>
        <a:prstGeom prst="roundRect">
          <a:avLst>
            <a:gd name="adj" fmla="val 10000"/>
          </a:avLst>
        </a:prstGeom>
        <a:solidFill>
          <a:srgbClr val="D2F2D7">
            <a:alpha val="90000"/>
          </a:srgbClr>
        </a:solidFill>
        <a:ln w="19050" cap="flat" cmpd="sng" algn="ctr">
          <a:noFill/>
          <a:prstDash val="solid"/>
          <a:miter lim="800000"/>
        </a:ln>
        <a:effectLst/>
      </dgm:spPr>
      <dgm:t>
        <a:bodyPr/>
        <a:lstStyle/>
        <a:p>
          <a:pPr>
            <a:buFont typeface="Arial" panose="020B0604020202020204" pitchFamily="34" charset="0"/>
            <a:buChar char="•"/>
          </a:pPr>
          <a:r>
            <a:rPr lang="en-AU" sz="1000" b="0" i="0" dirty="0">
              <a:solidFill>
                <a:sysClr val="windowText" lastClr="000000">
                  <a:hueOff val="0"/>
                  <a:satOff val="0"/>
                  <a:lumOff val="0"/>
                  <a:alphaOff val="0"/>
                </a:sysClr>
              </a:solidFill>
              <a:latin typeface="Montserrat Light" panose="00000400000000000000" pitchFamily="2" charset="0"/>
              <a:ea typeface="+mn-ea"/>
              <a:cs typeface="+mn-cs"/>
            </a:rPr>
            <a:t>Ensure goals are SMART</a:t>
          </a:r>
        </a:p>
      </dgm:t>
    </dgm:pt>
    <dgm:pt modelId="{89380F2C-5C64-4325-8BC6-D87AF03FCA84}" type="parTrans" cxnId="{B2C98AD8-D188-409F-8FED-DBC0C1477C90}">
      <dgm:prSet/>
      <dgm:spPr/>
      <dgm:t>
        <a:bodyPr/>
        <a:lstStyle/>
        <a:p>
          <a:endParaRPr lang="en-AU"/>
        </a:p>
      </dgm:t>
    </dgm:pt>
    <dgm:pt modelId="{522D5749-7A99-497B-BA7D-3978865CF3D1}" type="sibTrans" cxnId="{B2C98AD8-D188-409F-8FED-DBC0C1477C90}">
      <dgm:prSet/>
      <dgm:spPr/>
      <dgm:t>
        <a:bodyPr/>
        <a:lstStyle/>
        <a:p>
          <a:endParaRPr lang="en-AU"/>
        </a:p>
      </dgm:t>
    </dgm:pt>
    <dgm:pt modelId="{1F15B848-20DF-446B-A349-6F62DDB8BC82}">
      <dgm:prSet custT="1"/>
      <dgm:spPr>
        <a:xfrm>
          <a:off x="1217067" y="2751325"/>
          <a:ext cx="2034045" cy="1460849"/>
        </a:xfrm>
        <a:prstGeom prst="roundRect">
          <a:avLst>
            <a:gd name="adj" fmla="val 10000"/>
          </a:avLst>
        </a:prstGeom>
        <a:solidFill>
          <a:srgbClr val="D2F2D7">
            <a:alpha val="90000"/>
          </a:srgbClr>
        </a:solidFill>
        <a:ln w="19050" cap="flat" cmpd="sng" algn="ctr">
          <a:noFill/>
          <a:prstDash val="solid"/>
          <a:miter lim="800000"/>
        </a:ln>
        <a:effectLst/>
      </dgm:spPr>
      <dgm:t>
        <a:bodyPr/>
        <a:lstStyle/>
        <a:p>
          <a:pPr>
            <a:buFont typeface="Arial" panose="020B0604020202020204" pitchFamily="34" charset="0"/>
            <a:buChar char="•"/>
          </a:pPr>
          <a:r>
            <a:rPr lang="en-US" sz="1000" b="0" i="0" dirty="0">
              <a:solidFill>
                <a:sysClr val="windowText" lastClr="000000">
                  <a:hueOff val="0"/>
                  <a:satOff val="0"/>
                  <a:lumOff val="0"/>
                  <a:alphaOff val="0"/>
                </a:sysClr>
              </a:solidFill>
              <a:latin typeface="Montserrat Light" panose="00000400000000000000" pitchFamily="2" charset="0"/>
              <a:ea typeface="+mn-ea"/>
              <a:cs typeface="+mn-cs"/>
            </a:rPr>
            <a:t>Identify obstacles and agree on support</a:t>
          </a:r>
        </a:p>
      </dgm:t>
    </dgm:pt>
    <dgm:pt modelId="{143E8473-23EE-401B-85F9-B7B5D3CF007B}" type="parTrans" cxnId="{39837DA3-325A-4663-877F-54F993D54E1E}">
      <dgm:prSet/>
      <dgm:spPr/>
      <dgm:t>
        <a:bodyPr/>
        <a:lstStyle/>
        <a:p>
          <a:endParaRPr lang="en-AU"/>
        </a:p>
      </dgm:t>
    </dgm:pt>
    <dgm:pt modelId="{D7DF5CF1-C021-479B-99DB-18C55E8AD68C}" type="sibTrans" cxnId="{39837DA3-325A-4663-877F-54F993D54E1E}">
      <dgm:prSet/>
      <dgm:spPr/>
      <dgm:t>
        <a:bodyPr/>
        <a:lstStyle/>
        <a:p>
          <a:endParaRPr lang="en-AU"/>
        </a:p>
      </dgm:t>
    </dgm:pt>
    <dgm:pt modelId="{CCCF2923-993A-44E5-941A-5378813E649E}" type="pres">
      <dgm:prSet presAssocID="{BB523929-89CC-44B1-B605-89138B35FC83}" presName="cycleMatrixDiagram" presStyleCnt="0">
        <dgm:presLayoutVars>
          <dgm:chMax val="1"/>
          <dgm:dir/>
          <dgm:animLvl val="lvl"/>
          <dgm:resizeHandles val="exact"/>
        </dgm:presLayoutVars>
      </dgm:prSet>
      <dgm:spPr/>
    </dgm:pt>
    <dgm:pt modelId="{D442903B-8931-482B-BC42-4DD3435BE0CB}" type="pres">
      <dgm:prSet presAssocID="{BB523929-89CC-44B1-B605-89138B35FC83}" presName="children" presStyleCnt="0"/>
      <dgm:spPr/>
    </dgm:pt>
    <dgm:pt modelId="{4D578793-1B90-4E14-8F89-89BEB7B36A11}" type="pres">
      <dgm:prSet presAssocID="{BB523929-89CC-44B1-B605-89138B35FC83}" presName="child1group" presStyleCnt="0"/>
      <dgm:spPr/>
    </dgm:pt>
    <dgm:pt modelId="{E4244F38-F1DA-41F5-9B5A-14C34715422C}" type="pres">
      <dgm:prSet presAssocID="{BB523929-89CC-44B1-B605-89138B35FC83}" presName="child1" presStyleLbl="bgAcc1" presStyleIdx="0" presStyleCnt="4" custScaleX="99338" custScaleY="110138"/>
      <dgm:spPr/>
    </dgm:pt>
    <dgm:pt modelId="{392DA88B-55E8-4362-A4AF-B3D832B81C53}" type="pres">
      <dgm:prSet presAssocID="{BB523929-89CC-44B1-B605-89138B35FC83}" presName="child1Text" presStyleLbl="bgAcc1" presStyleIdx="0" presStyleCnt="4">
        <dgm:presLayoutVars>
          <dgm:bulletEnabled val="1"/>
        </dgm:presLayoutVars>
      </dgm:prSet>
      <dgm:spPr/>
    </dgm:pt>
    <dgm:pt modelId="{79714C18-99DF-40DD-A6A2-B0996A952751}" type="pres">
      <dgm:prSet presAssocID="{BB523929-89CC-44B1-B605-89138B35FC83}" presName="child2group" presStyleCnt="0"/>
      <dgm:spPr/>
    </dgm:pt>
    <dgm:pt modelId="{DE2642DD-5CC8-4817-81A2-5748A49A6C76}" type="pres">
      <dgm:prSet presAssocID="{BB523929-89CC-44B1-B605-89138B35FC83}" presName="child2" presStyleLbl="bgAcc1" presStyleIdx="1" presStyleCnt="4" custScaleX="99338" custScaleY="110138" custLinFactNeighborX="15040"/>
      <dgm:spPr/>
    </dgm:pt>
    <dgm:pt modelId="{9A062DFD-2CF7-4BB6-A8AA-758F8C3B94EF}" type="pres">
      <dgm:prSet presAssocID="{BB523929-89CC-44B1-B605-89138B35FC83}" presName="child2Text" presStyleLbl="bgAcc1" presStyleIdx="1" presStyleCnt="4">
        <dgm:presLayoutVars>
          <dgm:bulletEnabled val="1"/>
        </dgm:presLayoutVars>
      </dgm:prSet>
      <dgm:spPr/>
    </dgm:pt>
    <dgm:pt modelId="{FFDA271B-7B94-482C-B2CB-7755D2DF1D31}" type="pres">
      <dgm:prSet presAssocID="{BB523929-89CC-44B1-B605-89138B35FC83}" presName="child3group" presStyleCnt="0"/>
      <dgm:spPr/>
    </dgm:pt>
    <dgm:pt modelId="{04D859FC-13C1-462B-A965-841631FAE6E8}" type="pres">
      <dgm:prSet presAssocID="{BB523929-89CC-44B1-B605-89138B35FC83}" presName="child3" presStyleLbl="bgAcc1" presStyleIdx="2" presStyleCnt="4" custScaleX="91687" custScaleY="110138" custLinFactNeighborX="11280"/>
      <dgm:spPr/>
    </dgm:pt>
    <dgm:pt modelId="{62BFB10C-917F-4697-8909-AC6E339B7CB0}" type="pres">
      <dgm:prSet presAssocID="{BB523929-89CC-44B1-B605-89138B35FC83}" presName="child3Text" presStyleLbl="bgAcc1" presStyleIdx="2" presStyleCnt="4">
        <dgm:presLayoutVars>
          <dgm:bulletEnabled val="1"/>
        </dgm:presLayoutVars>
      </dgm:prSet>
      <dgm:spPr/>
    </dgm:pt>
    <dgm:pt modelId="{75C28814-C767-4768-A1AB-936D5466429C}" type="pres">
      <dgm:prSet presAssocID="{BB523929-89CC-44B1-B605-89138B35FC83}" presName="child4group" presStyleCnt="0"/>
      <dgm:spPr/>
    </dgm:pt>
    <dgm:pt modelId="{DFA46457-6DA6-406E-B86B-353ED5978463}" type="pres">
      <dgm:prSet presAssocID="{BB523929-89CC-44B1-B605-89138B35FC83}" presName="child4" presStyleLbl="bgAcc1" presStyleIdx="3" presStyleCnt="4" custScaleX="99338" custScaleY="110138"/>
      <dgm:spPr/>
    </dgm:pt>
    <dgm:pt modelId="{9C00B53C-88C8-4280-85DB-61F032FA34DB}" type="pres">
      <dgm:prSet presAssocID="{BB523929-89CC-44B1-B605-89138B35FC83}" presName="child4Text" presStyleLbl="bgAcc1" presStyleIdx="3" presStyleCnt="4">
        <dgm:presLayoutVars>
          <dgm:bulletEnabled val="1"/>
        </dgm:presLayoutVars>
      </dgm:prSet>
      <dgm:spPr/>
    </dgm:pt>
    <dgm:pt modelId="{60C73CBD-5BEB-41E4-906E-E08D97DA9D9D}" type="pres">
      <dgm:prSet presAssocID="{BB523929-89CC-44B1-B605-89138B35FC83}" presName="childPlaceholder" presStyleCnt="0"/>
      <dgm:spPr/>
    </dgm:pt>
    <dgm:pt modelId="{69936E1C-E1BB-4F3C-A6EB-28BF5ADAEB57}" type="pres">
      <dgm:prSet presAssocID="{BB523929-89CC-44B1-B605-89138B35FC83}" presName="circle" presStyleCnt="0"/>
      <dgm:spPr/>
    </dgm:pt>
    <dgm:pt modelId="{4DAEFB96-1F6D-4A19-9DBB-62DC5B62197D}" type="pres">
      <dgm:prSet presAssocID="{BB523929-89CC-44B1-B605-89138B35FC83}" presName="quadrant1" presStyleLbl="node1" presStyleIdx="0" presStyleCnt="4">
        <dgm:presLayoutVars>
          <dgm:chMax val="1"/>
          <dgm:bulletEnabled val="1"/>
        </dgm:presLayoutVars>
      </dgm:prSet>
      <dgm:spPr/>
    </dgm:pt>
    <dgm:pt modelId="{439F854F-A9E3-4D44-9A18-840939798CFC}" type="pres">
      <dgm:prSet presAssocID="{BB523929-89CC-44B1-B605-89138B35FC83}" presName="quadrant2" presStyleLbl="node1" presStyleIdx="1" presStyleCnt="4">
        <dgm:presLayoutVars>
          <dgm:chMax val="1"/>
          <dgm:bulletEnabled val="1"/>
        </dgm:presLayoutVars>
      </dgm:prSet>
      <dgm:spPr/>
    </dgm:pt>
    <dgm:pt modelId="{04842EC0-115F-40F5-874B-F44314190039}" type="pres">
      <dgm:prSet presAssocID="{BB523929-89CC-44B1-B605-89138B35FC83}" presName="quadrant3" presStyleLbl="node1" presStyleIdx="2" presStyleCnt="4">
        <dgm:presLayoutVars>
          <dgm:chMax val="1"/>
          <dgm:bulletEnabled val="1"/>
        </dgm:presLayoutVars>
      </dgm:prSet>
      <dgm:spPr/>
    </dgm:pt>
    <dgm:pt modelId="{AAD611BC-A903-4BB1-95DE-BA07279C6C85}" type="pres">
      <dgm:prSet presAssocID="{BB523929-89CC-44B1-B605-89138B35FC83}" presName="quadrant4" presStyleLbl="node1" presStyleIdx="3" presStyleCnt="4">
        <dgm:presLayoutVars>
          <dgm:chMax val="1"/>
          <dgm:bulletEnabled val="1"/>
        </dgm:presLayoutVars>
      </dgm:prSet>
      <dgm:spPr/>
    </dgm:pt>
    <dgm:pt modelId="{E373CD34-0A45-4FDD-801F-BFE8DD78A33C}" type="pres">
      <dgm:prSet presAssocID="{BB523929-89CC-44B1-B605-89138B35FC83}" presName="quadrantPlaceholder" presStyleCnt="0"/>
      <dgm:spPr/>
    </dgm:pt>
    <dgm:pt modelId="{5DAFCE02-FAF4-42C9-BF7D-934B50450795}" type="pres">
      <dgm:prSet presAssocID="{BB523929-89CC-44B1-B605-89138B35FC83}" presName="center1" presStyleLbl="fgShp" presStyleIdx="0" presStyleCnt="2"/>
      <dgm:spPr>
        <a:xfrm>
          <a:off x="3594667" y="1699425"/>
          <a:ext cx="619668" cy="538842"/>
        </a:xfrm>
        <a:prstGeom prst="circularArrow">
          <a:avLst/>
        </a:prstGeom>
        <a:solidFill>
          <a:srgbClr val="257B34"/>
        </a:solidFill>
        <a:ln w="19050" cap="flat" cmpd="sng" algn="ctr">
          <a:noFill/>
          <a:prstDash val="solid"/>
          <a:miter lim="800000"/>
        </a:ln>
        <a:effectLst/>
      </dgm:spPr>
    </dgm:pt>
    <dgm:pt modelId="{46838A3C-BAB4-407E-AB87-43219CAD4B5A}" type="pres">
      <dgm:prSet presAssocID="{BB523929-89CC-44B1-B605-89138B35FC83}" presName="center2" presStyleLbl="fgShp" presStyleIdx="1" presStyleCnt="2"/>
      <dgm:spPr>
        <a:xfrm rot="10800000">
          <a:off x="3594667" y="1906672"/>
          <a:ext cx="619668" cy="538842"/>
        </a:xfrm>
        <a:prstGeom prst="circularArrow">
          <a:avLst/>
        </a:prstGeom>
        <a:solidFill>
          <a:srgbClr val="257B34"/>
        </a:solidFill>
        <a:ln w="19050" cap="flat" cmpd="sng" algn="ctr">
          <a:noFill/>
          <a:prstDash val="solid"/>
          <a:miter lim="800000"/>
        </a:ln>
        <a:effectLst/>
      </dgm:spPr>
    </dgm:pt>
  </dgm:ptLst>
  <dgm:cxnLst>
    <dgm:cxn modelId="{1C069200-55EA-4396-842E-2CE2D9E16088}" type="presOf" srcId="{5A9B76E3-18B5-43F6-91BE-18B4B3433AA6}" destId="{392DA88B-55E8-4362-A4AF-B3D832B81C53}" srcOrd="1" destOrd="1" presId="urn:microsoft.com/office/officeart/2005/8/layout/cycle4"/>
    <dgm:cxn modelId="{DE264D05-0E4E-460C-8B65-3F6E06AB30D9}" srcId="{E2254604-8FFD-40D3-BA6C-A38217CD862C}" destId="{E9C2636D-C1EC-4477-9BF6-FF7A84972270}" srcOrd="2" destOrd="0" parTransId="{273B7ECC-B9E4-4964-AA08-D7EC35B41B67}" sibTransId="{663FA12C-2F92-4BFB-8876-2F9407FFC9F2}"/>
    <dgm:cxn modelId="{72908007-4C65-4B95-9F0F-36EBA5361E72}" type="presOf" srcId="{1F15B848-20DF-446B-A349-6F62DDB8BC82}" destId="{DFA46457-6DA6-406E-B86B-353ED5978463}" srcOrd="0" destOrd="2" presId="urn:microsoft.com/office/officeart/2005/8/layout/cycle4"/>
    <dgm:cxn modelId="{A084580F-65FE-4D1B-95A4-D80CDCE39A1D}" srcId="{BB523929-89CC-44B1-B605-89138B35FC83}" destId="{222C5FB6-DA29-4C8E-93BB-5020400B5E4D}" srcOrd="1" destOrd="0" parTransId="{8E6B0AC6-2044-4F95-B779-652B4B428A34}" sibTransId="{8FF78665-7331-4D5C-9B3D-C949478110F3}"/>
    <dgm:cxn modelId="{1D677224-A549-411D-A104-5C3B461BE0A0}" srcId="{5D9B79FA-BEE7-4E1B-9368-804639E7DDFA}" destId="{FC16869D-EBBB-40FD-B5A9-5BEB08D05848}" srcOrd="1" destOrd="0" parTransId="{9C903EF2-522B-42A1-BC72-ABFBA2603528}" sibTransId="{152F6EDF-6513-40BE-BE8B-92961967CF0E}"/>
    <dgm:cxn modelId="{6E5A4F2C-4ABD-48A0-81D2-D17D8078CAF6}" type="presOf" srcId="{C5FA8DE3-8C3E-4AC5-A231-1DE4198F5387}" destId="{DE2642DD-5CC8-4817-81A2-5748A49A6C76}" srcOrd="0" destOrd="2" presId="urn:microsoft.com/office/officeart/2005/8/layout/cycle4"/>
    <dgm:cxn modelId="{8EAD0632-0C76-4B57-8812-42DA3FED5246}" type="presOf" srcId="{250F4FB6-BBD3-4703-B6D6-3F88AFF69B44}" destId="{DFA46457-6DA6-406E-B86B-353ED5978463}" srcOrd="0" destOrd="0" presId="urn:microsoft.com/office/officeart/2005/8/layout/cycle4"/>
    <dgm:cxn modelId="{7E68CF33-ECC3-42E6-B47A-165177D71FD2}" srcId="{E2254604-8FFD-40D3-BA6C-A38217CD862C}" destId="{CAC8EB81-9577-4E2B-BEB8-027FCBC9D6EA}" srcOrd="0" destOrd="0" parTransId="{5CEC4BDC-48F2-4EB4-9B0A-9F244F093D80}" sibTransId="{9AECBD48-46B3-47E2-B454-B17A9A0640CD}"/>
    <dgm:cxn modelId="{5749B63C-F17B-4D3B-B519-DBE8CFF76B78}" type="presOf" srcId="{04D2C872-5E6E-4380-AB58-A03E0CFF647D}" destId="{AAD611BC-A903-4BB1-95DE-BA07279C6C85}" srcOrd="0" destOrd="0" presId="urn:microsoft.com/office/officeart/2005/8/layout/cycle4"/>
    <dgm:cxn modelId="{ECBFA93D-DD5D-4F77-8B1D-3253CB1F9299}" type="presOf" srcId="{BD22084C-6602-483B-BF80-D1E2E77B183A}" destId="{DFA46457-6DA6-406E-B86B-353ED5978463}" srcOrd="0" destOrd="1" presId="urn:microsoft.com/office/officeart/2005/8/layout/cycle4"/>
    <dgm:cxn modelId="{2F599140-140B-4C07-B4AE-7CB32354F524}" srcId="{E2254604-8FFD-40D3-BA6C-A38217CD862C}" destId="{5A9B76E3-18B5-43F6-91BE-18B4B3433AA6}" srcOrd="1" destOrd="0" parTransId="{003FF46A-0E99-43C4-AE00-CA95D17B2585}" sibTransId="{27D455F9-6025-493F-9873-11E5167F7968}"/>
    <dgm:cxn modelId="{3857355C-2281-419A-A76D-494EE838C755}" srcId="{BB523929-89CC-44B1-B605-89138B35FC83}" destId="{5D9B79FA-BEE7-4E1B-9368-804639E7DDFA}" srcOrd="2" destOrd="0" parTransId="{3C86F0D5-B3E5-4F4A-95BD-2D98A5A2D571}" sibTransId="{6C2A5152-8B4B-466F-843D-11513BA56BCB}"/>
    <dgm:cxn modelId="{146BC062-B422-41A6-BBBC-79660FB1C11E}" type="presOf" srcId="{98087A7F-E3B9-4D96-A2EA-CF64B081058E}" destId="{04D859FC-13C1-462B-A965-841631FAE6E8}" srcOrd="0" destOrd="2" presId="urn:microsoft.com/office/officeart/2005/8/layout/cycle4"/>
    <dgm:cxn modelId="{E96EAF46-CFE4-4283-AB12-B0B15CEDBA1B}" srcId="{5D9B79FA-BEE7-4E1B-9368-804639E7DDFA}" destId="{98087A7F-E3B9-4D96-A2EA-CF64B081058E}" srcOrd="2" destOrd="0" parTransId="{790CCA5F-279E-49B9-8778-EF09499ADDE7}" sibTransId="{FA30A83D-D60E-41CC-85F5-FD787D8ED95F}"/>
    <dgm:cxn modelId="{94486D6B-F4BF-4BCB-84A2-06B926B5748E}" type="presOf" srcId="{5A9B76E3-18B5-43F6-91BE-18B4B3433AA6}" destId="{E4244F38-F1DA-41F5-9B5A-14C34715422C}" srcOrd="0" destOrd="1" presId="urn:microsoft.com/office/officeart/2005/8/layout/cycle4"/>
    <dgm:cxn modelId="{640D3F6D-C2A2-42A1-BE66-668C5FCA02EC}" srcId="{222C5FB6-DA29-4C8E-93BB-5020400B5E4D}" destId="{C5FA8DE3-8C3E-4AC5-A231-1DE4198F5387}" srcOrd="2" destOrd="0" parTransId="{69C409FA-212B-43E6-BA50-087FFB61A74E}" sibTransId="{3093E2D2-002D-4A0D-8703-6AB35416AD47}"/>
    <dgm:cxn modelId="{DFD53D74-1A80-4A21-ADF3-D3FE3016591C}" type="presOf" srcId="{98087A7F-E3B9-4D96-A2EA-CF64B081058E}" destId="{62BFB10C-917F-4697-8909-AC6E339B7CB0}" srcOrd="1" destOrd="2" presId="urn:microsoft.com/office/officeart/2005/8/layout/cycle4"/>
    <dgm:cxn modelId="{71159A58-B1DF-411E-BA2C-24D639D1A5CA}" type="presOf" srcId="{C5FA8DE3-8C3E-4AC5-A231-1DE4198F5387}" destId="{9A062DFD-2CF7-4BB6-A8AA-758F8C3B94EF}" srcOrd="1" destOrd="2" presId="urn:microsoft.com/office/officeart/2005/8/layout/cycle4"/>
    <dgm:cxn modelId="{64368C79-6DFA-4267-BC54-BD8625C03E5B}" type="presOf" srcId="{8CF7B907-1579-4FD1-9A70-2A5A496D602E}" destId="{9A062DFD-2CF7-4BB6-A8AA-758F8C3B94EF}" srcOrd="1" destOrd="0" presId="urn:microsoft.com/office/officeart/2005/8/layout/cycle4"/>
    <dgm:cxn modelId="{42CF8C59-95E2-4844-AACF-F64795B84544}" srcId="{222C5FB6-DA29-4C8E-93BB-5020400B5E4D}" destId="{8CF7B907-1579-4FD1-9A70-2A5A496D602E}" srcOrd="0" destOrd="0" parTransId="{59782887-B2CB-44E0-8274-9D3B40C93A3B}" sibTransId="{7509C2E5-94BA-4F79-93A0-6E021160DF32}"/>
    <dgm:cxn modelId="{EB31B779-B6F9-4EEE-824D-AF90DDBE7A76}" type="presOf" srcId="{FC16869D-EBBB-40FD-B5A9-5BEB08D05848}" destId="{62BFB10C-917F-4697-8909-AC6E339B7CB0}" srcOrd="1" destOrd="1" presId="urn:microsoft.com/office/officeart/2005/8/layout/cycle4"/>
    <dgm:cxn modelId="{0C37C67D-9DBB-4CEC-B8FA-3FBA680E06BC}" type="presOf" srcId="{FC16869D-EBBB-40FD-B5A9-5BEB08D05848}" destId="{04D859FC-13C1-462B-A965-841631FAE6E8}" srcOrd="0" destOrd="1" presId="urn:microsoft.com/office/officeart/2005/8/layout/cycle4"/>
    <dgm:cxn modelId="{1BCDE37F-D5B3-4BCA-9FAD-8E01CD9F80AF}" type="presOf" srcId="{709080C2-D974-4590-806A-FD8B4357A755}" destId="{04D859FC-13C1-462B-A965-841631FAE6E8}" srcOrd="0" destOrd="0" presId="urn:microsoft.com/office/officeart/2005/8/layout/cycle4"/>
    <dgm:cxn modelId="{A8CF4084-76D6-4C12-8A64-F4FF46D01EFC}" type="presOf" srcId="{CAC8EB81-9577-4E2B-BEB8-027FCBC9D6EA}" destId="{392DA88B-55E8-4362-A4AF-B3D832B81C53}" srcOrd="1" destOrd="0" presId="urn:microsoft.com/office/officeart/2005/8/layout/cycle4"/>
    <dgm:cxn modelId="{DE78078A-C723-4736-A584-D48C68A3663B}" type="presOf" srcId="{BD22084C-6602-483B-BF80-D1E2E77B183A}" destId="{9C00B53C-88C8-4280-85DB-61F032FA34DB}" srcOrd="1" destOrd="1" presId="urn:microsoft.com/office/officeart/2005/8/layout/cycle4"/>
    <dgm:cxn modelId="{07FABE90-3EFC-48B8-9597-BF4845D8D2F7}" type="presOf" srcId="{E9C2636D-C1EC-4477-9BF6-FF7A84972270}" destId="{392DA88B-55E8-4362-A4AF-B3D832B81C53}" srcOrd="1" destOrd="2" presId="urn:microsoft.com/office/officeart/2005/8/layout/cycle4"/>
    <dgm:cxn modelId="{6A061C99-B2E9-45A7-A9E3-44AB2CEB7CF3}" type="presOf" srcId="{1F15B848-20DF-446B-A349-6F62DDB8BC82}" destId="{9C00B53C-88C8-4280-85DB-61F032FA34DB}" srcOrd="1" destOrd="2" presId="urn:microsoft.com/office/officeart/2005/8/layout/cycle4"/>
    <dgm:cxn modelId="{76D46A9D-156D-4B9C-9282-398D644BCF66}" type="presOf" srcId="{BB523929-89CC-44B1-B605-89138B35FC83}" destId="{CCCF2923-993A-44E5-941A-5378813E649E}" srcOrd="0" destOrd="0" presId="urn:microsoft.com/office/officeart/2005/8/layout/cycle4"/>
    <dgm:cxn modelId="{70CD859E-F238-403D-A212-1ED489E82A90}" srcId="{BB523929-89CC-44B1-B605-89138B35FC83}" destId="{04D2C872-5E6E-4380-AB58-A03E0CFF647D}" srcOrd="3" destOrd="0" parTransId="{9C37BDBF-F5B8-44D7-AE89-48AFC7BC50F1}" sibTransId="{9C3636DB-411C-456D-B9E3-A2ACD8903584}"/>
    <dgm:cxn modelId="{39837DA3-325A-4663-877F-54F993D54E1E}" srcId="{04D2C872-5E6E-4380-AB58-A03E0CFF647D}" destId="{1F15B848-20DF-446B-A349-6F62DDB8BC82}" srcOrd="2" destOrd="0" parTransId="{143E8473-23EE-401B-85F9-B7B5D3CF007B}" sibTransId="{D7DF5CF1-C021-479B-99DB-18C55E8AD68C}"/>
    <dgm:cxn modelId="{0CD048A5-111E-48ED-AA05-7F87342F2AAD}" srcId="{5D9B79FA-BEE7-4E1B-9368-804639E7DDFA}" destId="{709080C2-D974-4590-806A-FD8B4357A755}" srcOrd="0" destOrd="0" parTransId="{9806F28C-581C-4919-9FE2-86419399F4CB}" sibTransId="{D52E5AEA-4002-4CE1-B22E-A7B2DC372196}"/>
    <dgm:cxn modelId="{31944BA5-CEC2-4D3E-AD49-37843C4AF1D8}" type="presOf" srcId="{E2254604-8FFD-40D3-BA6C-A38217CD862C}" destId="{4DAEFB96-1F6D-4A19-9DBB-62DC5B62197D}" srcOrd="0" destOrd="0" presId="urn:microsoft.com/office/officeart/2005/8/layout/cycle4"/>
    <dgm:cxn modelId="{9245E4C1-0513-40D3-9D36-F507ADF8F9FE}" type="presOf" srcId="{65D438ED-ABE8-4BD2-BF12-BE7FAF4DC59B}" destId="{9A062DFD-2CF7-4BB6-A8AA-758F8C3B94EF}" srcOrd="1" destOrd="1" presId="urn:microsoft.com/office/officeart/2005/8/layout/cycle4"/>
    <dgm:cxn modelId="{8FF72BCB-EDB7-4F1C-974A-157D142303A5}" type="presOf" srcId="{E9C2636D-C1EC-4477-9BF6-FF7A84972270}" destId="{E4244F38-F1DA-41F5-9B5A-14C34715422C}" srcOrd="0" destOrd="2" presId="urn:microsoft.com/office/officeart/2005/8/layout/cycle4"/>
    <dgm:cxn modelId="{B91584CD-458D-4BD1-9E0D-0C27B2809FF6}" type="presOf" srcId="{65D438ED-ABE8-4BD2-BF12-BE7FAF4DC59B}" destId="{DE2642DD-5CC8-4817-81A2-5748A49A6C76}" srcOrd="0" destOrd="1" presId="urn:microsoft.com/office/officeart/2005/8/layout/cycle4"/>
    <dgm:cxn modelId="{836D45D0-C54B-40EA-BDD3-33B6BC60E164}" srcId="{222C5FB6-DA29-4C8E-93BB-5020400B5E4D}" destId="{65D438ED-ABE8-4BD2-BF12-BE7FAF4DC59B}" srcOrd="1" destOrd="0" parTransId="{47381A57-74A8-4DA5-B320-7D0C160B2015}" sibTransId="{9AFA6E28-6859-4F50-B180-D1A856A0F4CA}"/>
    <dgm:cxn modelId="{B2C98AD8-D188-409F-8FED-DBC0C1477C90}" srcId="{04D2C872-5E6E-4380-AB58-A03E0CFF647D}" destId="{BD22084C-6602-483B-BF80-D1E2E77B183A}" srcOrd="1" destOrd="0" parTransId="{89380F2C-5C64-4325-8BC6-D87AF03FCA84}" sibTransId="{522D5749-7A99-497B-BA7D-3978865CF3D1}"/>
    <dgm:cxn modelId="{2EDD44DB-07B9-46E2-BC0A-5CE3FCB95F0D}" srcId="{BB523929-89CC-44B1-B605-89138B35FC83}" destId="{E2254604-8FFD-40D3-BA6C-A38217CD862C}" srcOrd="0" destOrd="0" parTransId="{72AEC1FD-D02B-4453-A937-BE3855287DAA}" sibTransId="{81740190-E00F-419D-B1CE-166A93B5A675}"/>
    <dgm:cxn modelId="{462DDDDD-E5DA-4AAF-BC69-EFF65566519E}" type="presOf" srcId="{8CF7B907-1579-4FD1-9A70-2A5A496D602E}" destId="{DE2642DD-5CC8-4817-81A2-5748A49A6C76}" srcOrd="0" destOrd="0" presId="urn:microsoft.com/office/officeart/2005/8/layout/cycle4"/>
    <dgm:cxn modelId="{B6CDF6DF-E2C3-49B7-A3D4-2099BE8F3BC4}" type="presOf" srcId="{222C5FB6-DA29-4C8E-93BB-5020400B5E4D}" destId="{439F854F-A9E3-4D44-9A18-840939798CFC}" srcOrd="0" destOrd="0" presId="urn:microsoft.com/office/officeart/2005/8/layout/cycle4"/>
    <dgm:cxn modelId="{50953EE3-BAD8-4D55-8815-E3E0CBCE32EF}" type="presOf" srcId="{709080C2-D974-4590-806A-FD8B4357A755}" destId="{62BFB10C-917F-4697-8909-AC6E339B7CB0}" srcOrd="1" destOrd="0" presId="urn:microsoft.com/office/officeart/2005/8/layout/cycle4"/>
    <dgm:cxn modelId="{3A6A5FE7-D553-4D9B-88CA-A15B539DF4CA}" type="presOf" srcId="{5D9B79FA-BEE7-4E1B-9368-804639E7DDFA}" destId="{04842EC0-115F-40F5-874B-F44314190039}" srcOrd="0" destOrd="0" presId="urn:microsoft.com/office/officeart/2005/8/layout/cycle4"/>
    <dgm:cxn modelId="{9C960CE9-3EB7-4006-9BBE-70220A1EECB4}" type="presOf" srcId="{CAC8EB81-9577-4E2B-BEB8-027FCBC9D6EA}" destId="{E4244F38-F1DA-41F5-9B5A-14C34715422C}" srcOrd="0" destOrd="0" presId="urn:microsoft.com/office/officeart/2005/8/layout/cycle4"/>
    <dgm:cxn modelId="{4FFB01F1-D59B-4AB9-A9A1-B6A99C1D5BA9}" type="presOf" srcId="{250F4FB6-BBD3-4703-B6D6-3F88AFF69B44}" destId="{9C00B53C-88C8-4280-85DB-61F032FA34DB}" srcOrd="1" destOrd="0" presId="urn:microsoft.com/office/officeart/2005/8/layout/cycle4"/>
    <dgm:cxn modelId="{807869FA-3A35-4611-BB70-BEC0A4D7E91D}" srcId="{04D2C872-5E6E-4380-AB58-A03E0CFF647D}" destId="{250F4FB6-BBD3-4703-B6D6-3F88AFF69B44}" srcOrd="0" destOrd="0" parTransId="{4DA577DE-15FE-412A-B261-E8E74ADF997E}" sibTransId="{3951EC67-555D-43AA-8304-F76701C71A3C}"/>
    <dgm:cxn modelId="{A7BD3717-95D1-4B52-8C2B-5C467620DA08}" type="presParOf" srcId="{CCCF2923-993A-44E5-941A-5378813E649E}" destId="{D442903B-8931-482B-BC42-4DD3435BE0CB}" srcOrd="0" destOrd="0" presId="urn:microsoft.com/office/officeart/2005/8/layout/cycle4"/>
    <dgm:cxn modelId="{F189D4FE-97E5-4247-9BD2-E036620C8791}" type="presParOf" srcId="{D442903B-8931-482B-BC42-4DD3435BE0CB}" destId="{4D578793-1B90-4E14-8F89-89BEB7B36A11}" srcOrd="0" destOrd="0" presId="urn:microsoft.com/office/officeart/2005/8/layout/cycle4"/>
    <dgm:cxn modelId="{84CC28CD-AAFC-48F1-9F08-4F4C26CB4F65}" type="presParOf" srcId="{4D578793-1B90-4E14-8F89-89BEB7B36A11}" destId="{E4244F38-F1DA-41F5-9B5A-14C34715422C}" srcOrd="0" destOrd="0" presId="urn:microsoft.com/office/officeart/2005/8/layout/cycle4"/>
    <dgm:cxn modelId="{0568C047-52CC-4473-94E3-F6A4E02005BF}" type="presParOf" srcId="{4D578793-1B90-4E14-8F89-89BEB7B36A11}" destId="{392DA88B-55E8-4362-A4AF-B3D832B81C53}" srcOrd="1" destOrd="0" presId="urn:microsoft.com/office/officeart/2005/8/layout/cycle4"/>
    <dgm:cxn modelId="{074BB3DB-38D0-4EC0-8269-9792750F7A41}" type="presParOf" srcId="{D442903B-8931-482B-BC42-4DD3435BE0CB}" destId="{79714C18-99DF-40DD-A6A2-B0996A952751}" srcOrd="1" destOrd="0" presId="urn:microsoft.com/office/officeart/2005/8/layout/cycle4"/>
    <dgm:cxn modelId="{8304DA2C-0680-498A-9ADB-27AB52F27858}" type="presParOf" srcId="{79714C18-99DF-40DD-A6A2-B0996A952751}" destId="{DE2642DD-5CC8-4817-81A2-5748A49A6C76}" srcOrd="0" destOrd="0" presId="urn:microsoft.com/office/officeart/2005/8/layout/cycle4"/>
    <dgm:cxn modelId="{4A26D466-4F09-4D5A-8114-C68EBBCE9048}" type="presParOf" srcId="{79714C18-99DF-40DD-A6A2-B0996A952751}" destId="{9A062DFD-2CF7-4BB6-A8AA-758F8C3B94EF}" srcOrd="1" destOrd="0" presId="urn:microsoft.com/office/officeart/2005/8/layout/cycle4"/>
    <dgm:cxn modelId="{7A0CE301-7E5E-4D03-916C-EF665175054A}" type="presParOf" srcId="{D442903B-8931-482B-BC42-4DD3435BE0CB}" destId="{FFDA271B-7B94-482C-B2CB-7755D2DF1D31}" srcOrd="2" destOrd="0" presId="urn:microsoft.com/office/officeart/2005/8/layout/cycle4"/>
    <dgm:cxn modelId="{BFE73146-6760-4686-B9F4-5A64D676F0A3}" type="presParOf" srcId="{FFDA271B-7B94-482C-B2CB-7755D2DF1D31}" destId="{04D859FC-13C1-462B-A965-841631FAE6E8}" srcOrd="0" destOrd="0" presId="urn:microsoft.com/office/officeart/2005/8/layout/cycle4"/>
    <dgm:cxn modelId="{FC2AA8F2-B480-40CB-BAE9-93E96326B96E}" type="presParOf" srcId="{FFDA271B-7B94-482C-B2CB-7755D2DF1D31}" destId="{62BFB10C-917F-4697-8909-AC6E339B7CB0}" srcOrd="1" destOrd="0" presId="urn:microsoft.com/office/officeart/2005/8/layout/cycle4"/>
    <dgm:cxn modelId="{35136FC1-D510-4DF3-B19F-F39D30711857}" type="presParOf" srcId="{D442903B-8931-482B-BC42-4DD3435BE0CB}" destId="{75C28814-C767-4768-A1AB-936D5466429C}" srcOrd="3" destOrd="0" presId="urn:microsoft.com/office/officeart/2005/8/layout/cycle4"/>
    <dgm:cxn modelId="{CCE5C2C9-D449-4AD6-B587-4CD8DAC3290E}" type="presParOf" srcId="{75C28814-C767-4768-A1AB-936D5466429C}" destId="{DFA46457-6DA6-406E-B86B-353ED5978463}" srcOrd="0" destOrd="0" presId="urn:microsoft.com/office/officeart/2005/8/layout/cycle4"/>
    <dgm:cxn modelId="{C69A963F-E172-4B0D-8CD2-37444FACB9EB}" type="presParOf" srcId="{75C28814-C767-4768-A1AB-936D5466429C}" destId="{9C00B53C-88C8-4280-85DB-61F032FA34DB}" srcOrd="1" destOrd="0" presId="urn:microsoft.com/office/officeart/2005/8/layout/cycle4"/>
    <dgm:cxn modelId="{6771DCBA-E32A-420B-89DC-49E4B09CCCB1}" type="presParOf" srcId="{D442903B-8931-482B-BC42-4DD3435BE0CB}" destId="{60C73CBD-5BEB-41E4-906E-E08D97DA9D9D}" srcOrd="4" destOrd="0" presId="urn:microsoft.com/office/officeart/2005/8/layout/cycle4"/>
    <dgm:cxn modelId="{1CC40A6B-6430-4DA8-B3E3-DCF91582B2B7}" type="presParOf" srcId="{CCCF2923-993A-44E5-941A-5378813E649E}" destId="{69936E1C-E1BB-4F3C-A6EB-28BF5ADAEB57}" srcOrd="1" destOrd="0" presId="urn:microsoft.com/office/officeart/2005/8/layout/cycle4"/>
    <dgm:cxn modelId="{5256EAEA-6CC5-440F-A30C-F554CCDD6CD0}" type="presParOf" srcId="{69936E1C-E1BB-4F3C-A6EB-28BF5ADAEB57}" destId="{4DAEFB96-1F6D-4A19-9DBB-62DC5B62197D}" srcOrd="0" destOrd="0" presId="urn:microsoft.com/office/officeart/2005/8/layout/cycle4"/>
    <dgm:cxn modelId="{77029670-6ECA-4460-9EFD-12FB20D7020D}" type="presParOf" srcId="{69936E1C-E1BB-4F3C-A6EB-28BF5ADAEB57}" destId="{439F854F-A9E3-4D44-9A18-840939798CFC}" srcOrd="1" destOrd="0" presId="urn:microsoft.com/office/officeart/2005/8/layout/cycle4"/>
    <dgm:cxn modelId="{C470A0E9-44D3-4259-A54D-8B5B4AA0AF9E}" type="presParOf" srcId="{69936E1C-E1BB-4F3C-A6EB-28BF5ADAEB57}" destId="{04842EC0-115F-40F5-874B-F44314190039}" srcOrd="2" destOrd="0" presId="urn:microsoft.com/office/officeart/2005/8/layout/cycle4"/>
    <dgm:cxn modelId="{721BE65D-CFA5-4E07-A182-460FA2EA1811}" type="presParOf" srcId="{69936E1C-E1BB-4F3C-A6EB-28BF5ADAEB57}" destId="{AAD611BC-A903-4BB1-95DE-BA07279C6C85}" srcOrd="3" destOrd="0" presId="urn:microsoft.com/office/officeart/2005/8/layout/cycle4"/>
    <dgm:cxn modelId="{F280431C-E394-44CD-BF6F-9CF5ABB02E0A}" type="presParOf" srcId="{69936E1C-E1BB-4F3C-A6EB-28BF5ADAEB57}" destId="{E373CD34-0A45-4FDD-801F-BFE8DD78A33C}" srcOrd="4" destOrd="0" presId="urn:microsoft.com/office/officeart/2005/8/layout/cycle4"/>
    <dgm:cxn modelId="{A869F766-B003-45A4-85E7-DFBF21619417}" type="presParOf" srcId="{CCCF2923-993A-44E5-941A-5378813E649E}" destId="{5DAFCE02-FAF4-42C9-BF7D-934B50450795}" srcOrd="2" destOrd="0" presId="urn:microsoft.com/office/officeart/2005/8/layout/cycle4"/>
    <dgm:cxn modelId="{7F9132EF-39B2-4C0F-A98A-C19B026140D3}" type="presParOf" srcId="{CCCF2923-993A-44E5-941A-5378813E649E}" destId="{46838A3C-BAB4-407E-AB87-43219CAD4B5A}" srcOrd="3" destOrd="0" presId="urn:microsoft.com/office/officeart/2005/8/layout/cycle4"/>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859FC-13C1-462B-A965-841631FAE6E8}">
      <dsp:nvSpPr>
        <dsp:cNvPr id="0" name=""/>
        <dsp:cNvSpPr/>
      </dsp:nvSpPr>
      <dsp:spPr>
        <a:xfrm>
          <a:off x="4867190" y="2751325"/>
          <a:ext cx="1877383" cy="1460849"/>
        </a:xfrm>
        <a:prstGeom prst="roundRect">
          <a:avLst>
            <a:gd name="adj" fmla="val 10000"/>
          </a:avLst>
        </a:prstGeom>
        <a:solidFill>
          <a:srgbClr val="D2F2D7">
            <a:alpha val="90000"/>
          </a:srgb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l" defTabSz="444500">
            <a:lnSpc>
              <a:spcPct val="90000"/>
            </a:lnSpc>
            <a:spcBef>
              <a:spcPct val="0"/>
            </a:spcBef>
            <a:spcAft>
              <a:spcPct val="15000"/>
            </a:spcAft>
            <a:buFont typeface="Arial" panose="020B0604020202020204" pitchFamily="34" charset="0"/>
            <a:buChar char="•"/>
          </a:pPr>
          <a:r>
            <a:rPr lang="en-AU" sz="1000" b="0" i="0" kern="1200" dirty="0">
              <a:solidFill>
                <a:sysClr val="windowText" lastClr="000000">
                  <a:hueOff val="0"/>
                  <a:satOff val="0"/>
                  <a:lumOff val="0"/>
                  <a:alphaOff val="0"/>
                </a:sysClr>
              </a:solidFill>
              <a:latin typeface="Montserrat Light" panose="00000400000000000000" pitchFamily="2" charset="0"/>
              <a:ea typeface="+mn-ea"/>
              <a:cs typeface="+mn-cs"/>
            </a:rPr>
            <a:t>Invite suggestions from client</a:t>
          </a:r>
          <a:endParaRPr lang="en-AU" sz="1000" kern="1200" dirty="0">
            <a:solidFill>
              <a:sysClr val="windowText" lastClr="000000">
                <a:hueOff val="0"/>
                <a:satOff val="0"/>
                <a:lumOff val="0"/>
                <a:alphaOff val="0"/>
              </a:sysClr>
            </a:solidFill>
            <a:latin typeface="Montserrat Light" panose="00000400000000000000" pitchFamily="2" charset="0"/>
            <a:ea typeface="+mn-ea"/>
            <a:cs typeface="+mn-cs"/>
          </a:endParaRPr>
        </a:p>
        <a:p>
          <a:pPr marL="57150" lvl="1" indent="-57150" algn="l" defTabSz="444500">
            <a:lnSpc>
              <a:spcPct val="90000"/>
            </a:lnSpc>
            <a:spcBef>
              <a:spcPct val="0"/>
            </a:spcBef>
            <a:spcAft>
              <a:spcPct val="15000"/>
            </a:spcAft>
            <a:buFont typeface="Arial" panose="020B0604020202020204" pitchFamily="34" charset="0"/>
            <a:buChar char="•"/>
          </a:pPr>
          <a:r>
            <a:rPr lang="en-AU" sz="1000" b="0" i="0" kern="1200" dirty="0">
              <a:solidFill>
                <a:sysClr val="windowText" lastClr="000000">
                  <a:hueOff val="0"/>
                  <a:satOff val="0"/>
                  <a:lumOff val="0"/>
                  <a:alphaOff val="0"/>
                </a:sysClr>
              </a:solidFill>
              <a:latin typeface="Montserrat Light" panose="00000400000000000000" pitchFamily="2" charset="0"/>
              <a:ea typeface="+mn-ea"/>
              <a:cs typeface="+mn-cs"/>
            </a:rPr>
            <a:t>Offer suggestions</a:t>
          </a:r>
        </a:p>
        <a:p>
          <a:pPr marL="57150" lvl="1" indent="-57150" algn="l" defTabSz="444500">
            <a:lnSpc>
              <a:spcPct val="90000"/>
            </a:lnSpc>
            <a:spcBef>
              <a:spcPct val="0"/>
            </a:spcBef>
            <a:spcAft>
              <a:spcPct val="15000"/>
            </a:spcAft>
            <a:buFont typeface="Arial" panose="020B0604020202020204" pitchFamily="34" charset="0"/>
            <a:buChar char="•"/>
          </a:pPr>
          <a:r>
            <a:rPr lang="en-US" sz="1000" b="0" i="0" kern="1200" dirty="0">
              <a:solidFill>
                <a:sysClr val="windowText" lastClr="000000">
                  <a:hueOff val="0"/>
                  <a:satOff val="0"/>
                  <a:lumOff val="0"/>
                  <a:alphaOff val="0"/>
                </a:sysClr>
              </a:solidFill>
              <a:latin typeface="Montserrat Light" panose="00000400000000000000" pitchFamily="2" charset="0"/>
              <a:ea typeface="+mn-ea"/>
              <a:cs typeface="+mn-cs"/>
            </a:rPr>
            <a:t>Cover all options and make choices</a:t>
          </a:r>
        </a:p>
      </dsp:txBody>
      <dsp:txXfrm>
        <a:off x="5462495" y="3148628"/>
        <a:ext cx="1249988" cy="1031457"/>
      </dsp:txXfrm>
    </dsp:sp>
    <dsp:sp modelId="{DFA46457-6DA6-406E-B86B-353ED5978463}">
      <dsp:nvSpPr>
        <dsp:cNvPr id="0" name=""/>
        <dsp:cNvSpPr/>
      </dsp:nvSpPr>
      <dsp:spPr>
        <a:xfrm>
          <a:off x="1217067" y="2751325"/>
          <a:ext cx="2034045" cy="1460849"/>
        </a:xfrm>
        <a:prstGeom prst="roundRect">
          <a:avLst>
            <a:gd name="adj" fmla="val 10000"/>
          </a:avLst>
        </a:prstGeom>
        <a:solidFill>
          <a:srgbClr val="D2F2D7">
            <a:alpha val="90000"/>
          </a:srgb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l" defTabSz="444500">
            <a:lnSpc>
              <a:spcPct val="90000"/>
            </a:lnSpc>
            <a:spcBef>
              <a:spcPct val="0"/>
            </a:spcBef>
            <a:spcAft>
              <a:spcPct val="15000"/>
            </a:spcAft>
            <a:buFont typeface="Arial" panose="020B0604020202020204" pitchFamily="34" charset="0"/>
            <a:buChar char="•"/>
          </a:pPr>
          <a:r>
            <a:rPr lang="en-AU" sz="1000" b="0" i="0" kern="1200" dirty="0">
              <a:solidFill>
                <a:sysClr val="windowText" lastClr="000000">
                  <a:hueOff val="0"/>
                  <a:satOff val="0"/>
                  <a:lumOff val="0"/>
                  <a:alphaOff val="0"/>
                </a:sysClr>
              </a:solidFill>
              <a:latin typeface="Montserrat Light" panose="00000400000000000000" pitchFamily="2" charset="0"/>
              <a:ea typeface="+mn-ea"/>
              <a:cs typeface="+mn-cs"/>
            </a:rPr>
            <a:t>Commit to action</a:t>
          </a:r>
          <a:endParaRPr lang="en-AU" sz="1000" kern="1200" dirty="0">
            <a:solidFill>
              <a:sysClr val="windowText" lastClr="000000">
                <a:hueOff val="0"/>
                <a:satOff val="0"/>
                <a:lumOff val="0"/>
                <a:alphaOff val="0"/>
              </a:sysClr>
            </a:solidFill>
            <a:latin typeface="Montserrat Light" panose="00000400000000000000" pitchFamily="2" charset="0"/>
            <a:ea typeface="+mn-ea"/>
            <a:cs typeface="+mn-cs"/>
          </a:endParaRPr>
        </a:p>
        <a:p>
          <a:pPr marL="57150" lvl="1" indent="-57150" algn="l" defTabSz="444500">
            <a:lnSpc>
              <a:spcPct val="90000"/>
            </a:lnSpc>
            <a:spcBef>
              <a:spcPct val="0"/>
            </a:spcBef>
            <a:spcAft>
              <a:spcPct val="15000"/>
            </a:spcAft>
            <a:buFont typeface="Arial" panose="020B0604020202020204" pitchFamily="34" charset="0"/>
            <a:buChar char="•"/>
          </a:pPr>
          <a:r>
            <a:rPr lang="en-AU" sz="1000" b="0" i="0" kern="1200" dirty="0">
              <a:solidFill>
                <a:sysClr val="windowText" lastClr="000000">
                  <a:hueOff val="0"/>
                  <a:satOff val="0"/>
                  <a:lumOff val="0"/>
                  <a:alphaOff val="0"/>
                </a:sysClr>
              </a:solidFill>
              <a:latin typeface="Montserrat Light" panose="00000400000000000000" pitchFamily="2" charset="0"/>
              <a:ea typeface="+mn-ea"/>
              <a:cs typeface="+mn-cs"/>
            </a:rPr>
            <a:t>Ensure goals are SMART</a:t>
          </a:r>
        </a:p>
        <a:p>
          <a:pPr marL="57150" lvl="1" indent="-57150" algn="l" defTabSz="444500">
            <a:lnSpc>
              <a:spcPct val="90000"/>
            </a:lnSpc>
            <a:spcBef>
              <a:spcPct val="0"/>
            </a:spcBef>
            <a:spcAft>
              <a:spcPct val="15000"/>
            </a:spcAft>
            <a:buFont typeface="Arial" panose="020B0604020202020204" pitchFamily="34" charset="0"/>
            <a:buChar char="•"/>
          </a:pPr>
          <a:r>
            <a:rPr lang="en-US" sz="1000" b="0" i="0" kern="1200" dirty="0">
              <a:solidFill>
                <a:sysClr val="windowText" lastClr="000000">
                  <a:hueOff val="0"/>
                  <a:satOff val="0"/>
                  <a:lumOff val="0"/>
                  <a:alphaOff val="0"/>
                </a:sysClr>
              </a:solidFill>
              <a:latin typeface="Montserrat Light" panose="00000400000000000000" pitchFamily="2" charset="0"/>
              <a:ea typeface="+mn-ea"/>
              <a:cs typeface="+mn-cs"/>
            </a:rPr>
            <a:t>Identify obstacles and agree on support</a:t>
          </a:r>
        </a:p>
      </dsp:txBody>
      <dsp:txXfrm>
        <a:off x="1249157" y="3148628"/>
        <a:ext cx="1359652" cy="1031457"/>
      </dsp:txXfrm>
    </dsp:sp>
    <dsp:sp modelId="{DE2642DD-5CC8-4817-81A2-5748A49A6C76}">
      <dsp:nvSpPr>
        <dsp:cNvPr id="0" name=""/>
        <dsp:cNvSpPr/>
      </dsp:nvSpPr>
      <dsp:spPr>
        <a:xfrm>
          <a:off x="4865849" y="-67234"/>
          <a:ext cx="2034045" cy="1460849"/>
        </a:xfrm>
        <a:prstGeom prst="roundRect">
          <a:avLst>
            <a:gd name="adj" fmla="val 10000"/>
          </a:avLst>
        </a:prstGeom>
        <a:solidFill>
          <a:srgbClr val="D2F2D7">
            <a:alpha val="90000"/>
          </a:srgb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l" defTabSz="444500">
            <a:lnSpc>
              <a:spcPct val="90000"/>
            </a:lnSpc>
            <a:spcBef>
              <a:spcPct val="0"/>
            </a:spcBef>
            <a:spcAft>
              <a:spcPct val="15000"/>
            </a:spcAft>
            <a:buFont typeface="Arial" panose="020B0604020202020204" pitchFamily="34" charset="0"/>
            <a:buChar char="•"/>
          </a:pPr>
          <a:r>
            <a:rPr lang="en-AU" sz="1000" b="0" i="0" kern="1200" dirty="0">
              <a:solidFill>
                <a:sysClr val="windowText" lastClr="000000">
                  <a:hueOff val="0"/>
                  <a:satOff val="0"/>
                  <a:lumOff val="0"/>
                  <a:alphaOff val="0"/>
                </a:sysClr>
              </a:solidFill>
              <a:latin typeface="Montserrat Light" panose="00000400000000000000" pitchFamily="2" charset="0"/>
              <a:ea typeface="+mn-ea"/>
              <a:cs typeface="+mn-cs"/>
            </a:rPr>
            <a:t>Invite self-assessment</a:t>
          </a:r>
          <a:endParaRPr lang="en-AU" sz="1000" kern="1200" dirty="0">
            <a:solidFill>
              <a:sysClr val="windowText" lastClr="000000">
                <a:hueOff val="0"/>
                <a:satOff val="0"/>
                <a:lumOff val="0"/>
                <a:alphaOff val="0"/>
              </a:sysClr>
            </a:solidFill>
            <a:latin typeface="Montserrat Light" panose="00000400000000000000" pitchFamily="2" charset="0"/>
            <a:ea typeface="+mn-ea"/>
            <a:cs typeface="+mn-cs"/>
          </a:endParaRPr>
        </a:p>
        <a:p>
          <a:pPr marL="57150" lvl="1" indent="-57150" algn="l" defTabSz="444500">
            <a:lnSpc>
              <a:spcPct val="90000"/>
            </a:lnSpc>
            <a:spcBef>
              <a:spcPct val="0"/>
            </a:spcBef>
            <a:spcAft>
              <a:spcPct val="15000"/>
            </a:spcAft>
            <a:buFont typeface="Arial" panose="020B0604020202020204" pitchFamily="34" charset="0"/>
            <a:buChar char="•"/>
          </a:pPr>
          <a:r>
            <a:rPr lang="en-US" sz="1000" b="0" i="0" kern="1200" dirty="0">
              <a:solidFill>
                <a:sysClr val="windowText" lastClr="000000">
                  <a:hueOff val="0"/>
                  <a:satOff val="0"/>
                  <a:lumOff val="0"/>
                  <a:alphaOff val="0"/>
                </a:sysClr>
              </a:solidFill>
              <a:latin typeface="Montserrat Light" panose="00000400000000000000" pitchFamily="2" charset="0"/>
              <a:ea typeface="+mn-ea"/>
              <a:cs typeface="+mn-cs"/>
            </a:rPr>
            <a:t>Obtain other feedback (e.g., 360 degree)</a:t>
          </a:r>
        </a:p>
        <a:p>
          <a:pPr marL="57150" lvl="1" indent="-57150" algn="l" defTabSz="444500">
            <a:lnSpc>
              <a:spcPct val="90000"/>
            </a:lnSpc>
            <a:spcBef>
              <a:spcPct val="0"/>
            </a:spcBef>
            <a:spcAft>
              <a:spcPct val="15000"/>
            </a:spcAft>
            <a:buFont typeface="Arial" panose="020B0604020202020204" pitchFamily="34" charset="0"/>
            <a:buChar char="•"/>
          </a:pPr>
          <a:r>
            <a:rPr lang="en-AU" sz="1000" b="0" i="0" kern="1200" dirty="0">
              <a:solidFill>
                <a:sysClr val="windowText" lastClr="000000">
                  <a:hueOff val="0"/>
                  <a:satOff val="0"/>
                  <a:lumOff val="0"/>
                  <a:alphaOff val="0"/>
                </a:sysClr>
              </a:solidFill>
              <a:latin typeface="Montserrat Light" panose="00000400000000000000" pitchFamily="2" charset="0"/>
              <a:ea typeface="+mn-ea"/>
              <a:cs typeface="+mn-cs"/>
            </a:rPr>
            <a:t>Test assumptions and history</a:t>
          </a:r>
        </a:p>
      </dsp:txBody>
      <dsp:txXfrm>
        <a:off x="5508153" y="-35144"/>
        <a:ext cx="1359652" cy="1031457"/>
      </dsp:txXfrm>
    </dsp:sp>
    <dsp:sp modelId="{E4244F38-F1DA-41F5-9B5A-14C34715422C}">
      <dsp:nvSpPr>
        <dsp:cNvPr id="0" name=""/>
        <dsp:cNvSpPr/>
      </dsp:nvSpPr>
      <dsp:spPr>
        <a:xfrm>
          <a:off x="1217067" y="-67234"/>
          <a:ext cx="2034045" cy="1460849"/>
        </a:xfrm>
        <a:prstGeom prst="roundRect">
          <a:avLst>
            <a:gd name="adj" fmla="val 10000"/>
          </a:avLst>
        </a:prstGeom>
        <a:solidFill>
          <a:srgbClr val="D2F2D7">
            <a:alpha val="90000"/>
          </a:srgb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l" defTabSz="444500">
            <a:lnSpc>
              <a:spcPct val="90000"/>
            </a:lnSpc>
            <a:spcBef>
              <a:spcPct val="0"/>
            </a:spcBef>
            <a:spcAft>
              <a:spcPct val="15000"/>
            </a:spcAft>
            <a:buFont typeface="Arial" panose="020B0604020202020204" pitchFamily="34" charset="0"/>
            <a:buChar char="•"/>
          </a:pPr>
          <a:r>
            <a:rPr lang="en-US" sz="1000" b="0" i="0" kern="1200" dirty="0">
              <a:solidFill>
                <a:sysClr val="windowText" lastClr="000000">
                  <a:hueOff val="0"/>
                  <a:satOff val="0"/>
                  <a:lumOff val="0"/>
                  <a:alphaOff val="0"/>
                </a:sysClr>
              </a:solidFill>
              <a:latin typeface="Montserrat Light" panose="00000400000000000000" pitchFamily="2" charset="0"/>
              <a:ea typeface="+mn-ea"/>
              <a:cs typeface="+mn-cs"/>
            </a:rPr>
            <a:t>Agree on objectives of session</a:t>
          </a:r>
          <a:endParaRPr lang="en-AU" sz="1000" kern="1200" dirty="0">
            <a:solidFill>
              <a:sysClr val="windowText" lastClr="000000">
                <a:hueOff val="0"/>
                <a:satOff val="0"/>
                <a:lumOff val="0"/>
                <a:alphaOff val="0"/>
              </a:sysClr>
            </a:solidFill>
            <a:latin typeface="Montserrat Light" panose="00000400000000000000" pitchFamily="2" charset="0"/>
            <a:ea typeface="+mn-ea"/>
            <a:cs typeface="+mn-cs"/>
          </a:endParaRPr>
        </a:p>
        <a:p>
          <a:pPr marL="57150" lvl="1" indent="-57150" algn="l" defTabSz="444500">
            <a:lnSpc>
              <a:spcPct val="90000"/>
            </a:lnSpc>
            <a:spcBef>
              <a:spcPct val="0"/>
            </a:spcBef>
            <a:spcAft>
              <a:spcPct val="15000"/>
            </a:spcAft>
            <a:buFont typeface="Arial" panose="020B0604020202020204" pitchFamily="34" charset="0"/>
            <a:buChar char="•"/>
          </a:pPr>
          <a:r>
            <a:rPr lang="en-US" sz="1000" b="0" i="0" kern="1200" dirty="0">
              <a:solidFill>
                <a:sysClr val="windowText" lastClr="000000">
                  <a:hueOff val="0"/>
                  <a:satOff val="0"/>
                  <a:lumOff val="0"/>
                  <a:alphaOff val="0"/>
                </a:sysClr>
              </a:solidFill>
              <a:latin typeface="Montserrat Light" panose="00000400000000000000" pitchFamily="2" charset="0"/>
              <a:ea typeface="+mn-ea"/>
              <a:cs typeface="+mn-cs"/>
            </a:rPr>
            <a:t>Set long term goals if appropriate</a:t>
          </a:r>
        </a:p>
        <a:p>
          <a:pPr marL="57150" lvl="1" indent="-57150" algn="l" defTabSz="444500">
            <a:lnSpc>
              <a:spcPct val="90000"/>
            </a:lnSpc>
            <a:spcBef>
              <a:spcPct val="0"/>
            </a:spcBef>
            <a:spcAft>
              <a:spcPct val="15000"/>
            </a:spcAft>
            <a:buFont typeface="Arial" panose="020B0604020202020204" pitchFamily="34" charset="0"/>
            <a:buChar char="•"/>
          </a:pPr>
          <a:r>
            <a:rPr lang="en-US" sz="1000" b="0" i="0" kern="1200" dirty="0">
              <a:solidFill>
                <a:sysClr val="windowText" lastClr="000000">
                  <a:hueOff val="0"/>
                  <a:satOff val="0"/>
                  <a:lumOff val="0"/>
                  <a:alphaOff val="0"/>
                </a:sysClr>
              </a:solidFill>
              <a:latin typeface="Montserrat Light" panose="00000400000000000000" pitchFamily="2" charset="0"/>
              <a:ea typeface="+mn-ea"/>
              <a:cs typeface="+mn-cs"/>
            </a:rPr>
            <a:t>Maintain goal setting fluid and SMART</a:t>
          </a:r>
        </a:p>
      </dsp:txBody>
      <dsp:txXfrm>
        <a:off x="1249157" y="-35144"/>
        <a:ext cx="1359652" cy="1031457"/>
      </dsp:txXfrm>
    </dsp:sp>
    <dsp:sp modelId="{4DAEFB96-1F6D-4A19-9DBB-62DC5B62197D}">
      <dsp:nvSpPr>
        <dsp:cNvPr id="0" name=""/>
        <dsp:cNvSpPr/>
      </dsp:nvSpPr>
      <dsp:spPr>
        <a:xfrm>
          <a:off x="2068293" y="236261"/>
          <a:ext cx="1794759" cy="1794759"/>
        </a:xfrm>
        <a:prstGeom prst="pieWedge">
          <a:avLst/>
        </a:prstGeom>
        <a:solidFill>
          <a:srgbClr val="32A445"/>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AU" sz="2400" b="1" kern="1200" dirty="0">
              <a:solidFill>
                <a:sysClr val="window" lastClr="FFFFFF"/>
              </a:solidFill>
              <a:latin typeface="Montserrat Light" panose="00000400000000000000" pitchFamily="2" charset="0"/>
              <a:ea typeface="+mn-ea"/>
              <a:cs typeface="+mn-cs"/>
            </a:rPr>
            <a:t>Goal</a:t>
          </a:r>
        </a:p>
      </dsp:txBody>
      <dsp:txXfrm>
        <a:off x="2593966" y="761934"/>
        <a:ext cx="1269086" cy="1269086"/>
      </dsp:txXfrm>
    </dsp:sp>
    <dsp:sp modelId="{439F854F-A9E3-4D44-9A18-840939798CFC}">
      <dsp:nvSpPr>
        <dsp:cNvPr id="0" name=""/>
        <dsp:cNvSpPr/>
      </dsp:nvSpPr>
      <dsp:spPr>
        <a:xfrm rot="5400000">
          <a:off x="3945951" y="236261"/>
          <a:ext cx="1794759" cy="1794759"/>
        </a:xfrm>
        <a:prstGeom prst="pieWedge">
          <a:avLst/>
        </a:prstGeom>
        <a:solidFill>
          <a:srgbClr val="32A445"/>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AU" sz="2000" b="1" kern="1200" dirty="0">
              <a:solidFill>
                <a:sysClr val="window" lastClr="FFFFFF"/>
              </a:solidFill>
              <a:latin typeface="Montserrat Light" panose="00000400000000000000" pitchFamily="2" charset="0"/>
              <a:ea typeface="+mn-ea"/>
              <a:cs typeface="+mn-cs"/>
            </a:rPr>
            <a:t>Reality</a:t>
          </a:r>
        </a:p>
      </dsp:txBody>
      <dsp:txXfrm rot="-5400000">
        <a:off x="3945951" y="761934"/>
        <a:ext cx="1269086" cy="1269086"/>
      </dsp:txXfrm>
    </dsp:sp>
    <dsp:sp modelId="{04842EC0-115F-40F5-874B-F44314190039}">
      <dsp:nvSpPr>
        <dsp:cNvPr id="0" name=""/>
        <dsp:cNvSpPr/>
      </dsp:nvSpPr>
      <dsp:spPr>
        <a:xfrm rot="10800000">
          <a:off x="3945951" y="2113919"/>
          <a:ext cx="1794759" cy="1794759"/>
        </a:xfrm>
        <a:prstGeom prst="pieWedge">
          <a:avLst/>
        </a:prstGeom>
        <a:solidFill>
          <a:srgbClr val="32A445"/>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AU" sz="2000" b="1" kern="1200" dirty="0">
              <a:solidFill>
                <a:sysClr val="window" lastClr="FFFFFF"/>
              </a:solidFill>
              <a:latin typeface="Montserrat Light" panose="00000400000000000000" pitchFamily="2" charset="0"/>
              <a:ea typeface="+mn-ea"/>
              <a:cs typeface="+mn-cs"/>
            </a:rPr>
            <a:t>Options</a:t>
          </a:r>
        </a:p>
      </dsp:txBody>
      <dsp:txXfrm rot="10800000">
        <a:off x="3945951" y="2113919"/>
        <a:ext cx="1269086" cy="1269086"/>
      </dsp:txXfrm>
    </dsp:sp>
    <dsp:sp modelId="{AAD611BC-A903-4BB1-95DE-BA07279C6C85}">
      <dsp:nvSpPr>
        <dsp:cNvPr id="0" name=""/>
        <dsp:cNvSpPr/>
      </dsp:nvSpPr>
      <dsp:spPr>
        <a:xfrm rot="16200000">
          <a:off x="2068293" y="2113919"/>
          <a:ext cx="1794759" cy="1794759"/>
        </a:xfrm>
        <a:prstGeom prst="pieWedge">
          <a:avLst/>
        </a:prstGeom>
        <a:solidFill>
          <a:srgbClr val="32A445"/>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AU" sz="2000" b="1" kern="1200" dirty="0">
              <a:solidFill>
                <a:sysClr val="window" lastClr="FFFFFF"/>
              </a:solidFill>
              <a:latin typeface="Montserrat Light" panose="00000400000000000000" pitchFamily="2" charset="0"/>
              <a:ea typeface="+mn-ea"/>
              <a:cs typeface="+mn-cs"/>
            </a:rPr>
            <a:t>Wrap up</a:t>
          </a:r>
        </a:p>
      </dsp:txBody>
      <dsp:txXfrm rot="5400000">
        <a:off x="2593966" y="2113919"/>
        <a:ext cx="1269086" cy="1269086"/>
      </dsp:txXfrm>
    </dsp:sp>
    <dsp:sp modelId="{5DAFCE02-FAF4-42C9-BF7D-934B50450795}">
      <dsp:nvSpPr>
        <dsp:cNvPr id="0" name=""/>
        <dsp:cNvSpPr/>
      </dsp:nvSpPr>
      <dsp:spPr>
        <a:xfrm>
          <a:off x="3594667" y="1699425"/>
          <a:ext cx="619668" cy="538842"/>
        </a:xfrm>
        <a:prstGeom prst="circularArrow">
          <a:avLst/>
        </a:prstGeom>
        <a:solidFill>
          <a:srgbClr val="257B34"/>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46838A3C-BAB4-407E-AB87-43219CAD4B5A}">
      <dsp:nvSpPr>
        <dsp:cNvPr id="0" name=""/>
        <dsp:cNvSpPr/>
      </dsp:nvSpPr>
      <dsp:spPr>
        <a:xfrm rot="10800000">
          <a:off x="3594667" y="1906672"/>
          <a:ext cx="619668" cy="538842"/>
        </a:xfrm>
        <a:prstGeom prst="circularArrow">
          <a:avLst/>
        </a:prstGeom>
        <a:solidFill>
          <a:srgbClr val="257B34"/>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1E589-80D7-9D4C-8BBA-F41B6D74BA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363227-78B7-3D7B-3D7F-C06AF682E220}"/>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1BB76D4B-FECB-42D9-DBF4-CA29BC8EC78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F71C3C6-1C39-07E5-08FD-79C9754C9EF0}"/>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2100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87142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93939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02239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11265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08192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67992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562111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73348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08926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8344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73086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33792325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diagramColors" Target="../diagrams/colors1.xml"/><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12" Type="http://schemas.openxmlformats.org/officeDocument/2006/relationships/diagramQuickStyle" Target="../diagrams/quickStyle1.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11" Type="http://schemas.openxmlformats.org/officeDocument/2006/relationships/diagramLayout" Target="../diagrams/layout1.xml"/><Relationship Id="rId5" Type="http://schemas.openxmlformats.org/officeDocument/2006/relationships/image" Target="../media/image1.emf"/><Relationship Id="rId10" Type="http://schemas.openxmlformats.org/officeDocument/2006/relationships/diagramData" Target="../diagrams/data1.xml"/><Relationship Id="rId4" Type="http://schemas.openxmlformats.org/officeDocument/2006/relationships/oleObject" Target="../embeddings/oleObject2.bin"/><Relationship Id="rId9" Type="http://schemas.openxmlformats.org/officeDocument/2006/relationships/hyperlink" Target="mailto:hello@codesign4all.com" TargetMode="External"/><Relationship Id="rId14"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928500302"/>
              </p:ext>
            </p:extLst>
          </p:nvPr>
        </p:nvGraphicFramePr>
        <p:xfrm>
          <a:off x="1851412" y="3933461"/>
          <a:ext cx="8897166" cy="2330151"/>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6547">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4D1305)</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GROW Model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The GROW model can be used as part of the reflective process and </a:t>
                      </a:r>
                      <a:r>
                        <a:rPr lang="en-GB" sz="1200" b="0" i="0" u="none" strike="noStrike" kern="1200" cap="none" spc="0" normalizeH="0" baseline="0" noProof="0" dirty="0">
                          <a:ln>
                            <a:noFill/>
                          </a:ln>
                          <a:solidFill>
                            <a:prstClr val="black"/>
                          </a:solidFill>
                          <a:effectLst/>
                          <a:uLnTx/>
                          <a:uFillTx/>
                          <a:latin typeface="Montserrat Light"/>
                          <a:ea typeface="+mn-ea"/>
                          <a:cs typeface="+mn-cs"/>
                        </a:rPr>
                        <a:t>when </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receiving feedback from other team members</a:t>
                      </a:r>
                      <a:r>
                        <a:rPr lang="en-GB" sz="1200" b="0" i="0" u="none" strike="noStrike" kern="1200" cap="none" spc="0" normalizeH="0" baseline="0" noProof="0" dirty="0">
                          <a:ln>
                            <a:noFill/>
                          </a:ln>
                          <a:solidFill>
                            <a:prstClr val="black"/>
                          </a:solidFill>
                          <a:effectLst/>
                          <a:uLnTx/>
                          <a:uFillTx/>
                          <a:latin typeface="Montserrat Light"/>
                          <a:ea typeface="+mn-ea"/>
                          <a:cs typeface="+mn-cs"/>
                        </a:rPr>
                        <a:t>.  It can be used to set goals around how you will engage in the next phase of interactions or even create goals for the next phase of the project.  It is a personal and group action learning model.</a:t>
                      </a:r>
                      <a:endParaRPr kumimoji="0" lang="en-GB" sz="1200" b="0" i="0" u="none" strike="noStrike" kern="1200" cap="none" spc="0" normalizeH="0" baseline="0" noProof="0" dirty="0">
                        <a:ln>
                          <a:noFill/>
                        </a:ln>
                        <a:solidFill>
                          <a:prstClr val="black"/>
                        </a:solidFill>
                        <a:effectLst/>
                        <a:uLnTx/>
                        <a:uFillTx/>
                        <a:latin typeface="Montserrat Light"/>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https://www.interaction-design.org/literature/article/the-grow-model-similarities-between-coaching-and-ux</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13 – REFLECTIVE PRACTICE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003056552"/>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4D1305 – GROW Model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2229A555-FDA9-1E37-6299-E755A35E70D2}"/>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848912F-E9F8-18F6-1A46-E691A5324FE8}"/>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C848912F-E9F8-18F6-1A46-E691A5324FE8}"/>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18B7E7A4-D3D7-0CD3-E8A3-3D4631CE0496}"/>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B8FE4004-925E-DBE4-7ABC-F6677662A334}"/>
              </a:ext>
            </a:extLst>
          </p:cNvPr>
          <p:cNvPicPr>
            <a:picLocks noChangeAspect="1"/>
          </p:cNvPicPr>
          <p:nvPr/>
        </p:nvPicPr>
        <p:blipFill>
          <a:blip r:embed="rId6"/>
          <a:stretch>
            <a:fillRect/>
          </a:stretch>
        </p:blipFill>
        <p:spPr>
          <a:xfrm>
            <a:off x="808242" y="933042"/>
            <a:ext cx="2963690" cy="447524"/>
          </a:xfrm>
          <a:prstGeom prst="rect">
            <a:avLst/>
          </a:prstGeom>
        </p:spPr>
      </p:pic>
      <p:cxnSp>
        <p:nvCxnSpPr>
          <p:cNvPr id="14" name="Straight Connector 13">
            <a:extLst>
              <a:ext uri="{FF2B5EF4-FFF2-40B4-BE49-F238E27FC236}">
                <a16:creationId xmlns:a16="http://schemas.microsoft.com/office/drawing/2014/main" id="{D408B24A-341C-0ED7-CDF9-BD18BEFFCC35}"/>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8B19323-16A9-6744-57A2-85F4DB822625}"/>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4D1305 – GROW Model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995E6E9B-97CD-51D3-30AA-550F7B74F201}"/>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01946038-7AEB-8BE1-AD2E-3418D2073DC8}"/>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F86FF2BB-A2C7-0896-24B0-3B2130125EFC}"/>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417FDB2B-8B24-3650-4214-2DCBB1500BC1}"/>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8CDA94D2-0C9C-4695-A8BF-B2F577861834}"/>
              </a:ext>
            </a:extLst>
          </p:cNvPr>
          <p:cNvSpPr/>
          <p:nvPr/>
        </p:nvSpPr>
        <p:spPr>
          <a:xfrm>
            <a:off x="0" y="1709580"/>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BF920F28-1627-F880-731D-93DE52806983}"/>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GROW Model</a:t>
            </a:r>
          </a:p>
        </p:txBody>
      </p:sp>
      <p:sp>
        <p:nvSpPr>
          <p:cNvPr id="7" name="TextBox 6">
            <a:extLst>
              <a:ext uri="{FF2B5EF4-FFF2-40B4-BE49-F238E27FC236}">
                <a16:creationId xmlns:a16="http://schemas.microsoft.com/office/drawing/2014/main" id="{4AF9052F-1C8A-3A6F-9CD8-2C7A19886CC8}"/>
              </a:ext>
            </a:extLst>
          </p:cNvPr>
          <p:cNvSpPr txBox="1"/>
          <p:nvPr/>
        </p:nvSpPr>
        <p:spPr>
          <a:xfrm>
            <a:off x="462156" y="2505642"/>
            <a:ext cx="11720478" cy="646331"/>
          </a:xfrm>
          <a:prstGeom prst="rect">
            <a:avLst/>
          </a:prstGeom>
          <a:noFill/>
        </p:spPr>
        <p:txBody>
          <a:bodyPr wrap="square" lIns="91440" tIns="45720" rIns="91440" bIns="45720" anchor="t">
            <a:spAutoFit/>
          </a:bodyPr>
          <a:lstStyle/>
          <a:p>
            <a:pPr defTabSz="1180239">
              <a:defRPr/>
            </a:pPr>
            <a:r>
              <a:rPr lang="en-US" sz="1200" dirty="0">
                <a:solidFill>
                  <a:prstClr val="black"/>
                </a:solidFill>
                <a:latin typeface="Montserrat Light"/>
              </a:rPr>
              <a:t>The GROW Model is a coaching framework used in conversations, meetings and everyday leadership to unlock potential and possibilities. GROW was created by Sir John Whitmore and colleagues in the late 1980s.  Start by listing goals, move into defining reality, look at options available and then wrap up by </a:t>
            </a:r>
            <a:r>
              <a:rPr lang="en-US" sz="1200" err="1">
                <a:solidFill>
                  <a:prstClr val="black"/>
                </a:solidFill>
                <a:latin typeface="Montserrat Light"/>
              </a:rPr>
              <a:t>by</a:t>
            </a:r>
            <a:r>
              <a:rPr lang="en-US" sz="1200">
                <a:solidFill>
                  <a:prstClr val="black"/>
                </a:solidFill>
                <a:latin typeface="Montserrat Light"/>
              </a:rPr>
              <a:t> deciding what you will agree to do.  This cycle is repeated as part of a coaching or project review exercise.</a:t>
            </a:r>
            <a:endParaRPr lang="en-US">
              <a:solidFill>
                <a:prstClr val="black"/>
              </a:solidFill>
              <a:ea typeface="Calibri" panose="020F0502020204030204"/>
              <a:cs typeface="Calibri" panose="020F0502020204030204"/>
            </a:endParaRPr>
          </a:p>
        </p:txBody>
      </p:sp>
      <p:graphicFrame>
        <p:nvGraphicFramePr>
          <p:cNvPr id="11" name="Diagram 10">
            <a:extLst>
              <a:ext uri="{FF2B5EF4-FFF2-40B4-BE49-F238E27FC236}">
                <a16:creationId xmlns:a16="http://schemas.microsoft.com/office/drawing/2014/main" id="{54E1A936-C52E-C347-5FDC-7075A897AFAA}"/>
              </a:ext>
            </a:extLst>
          </p:cNvPr>
          <p:cNvGraphicFramePr/>
          <p:nvPr>
            <p:extLst>
              <p:ext uri="{D42A27DB-BD31-4B8C-83A1-F6EECF244321}">
                <p14:modId xmlns:p14="http://schemas.microsoft.com/office/powerpoint/2010/main" val="2739754413"/>
              </p:ext>
            </p:extLst>
          </p:nvPr>
        </p:nvGraphicFramePr>
        <p:xfrm>
          <a:off x="2377190" y="3277682"/>
          <a:ext cx="7809004" cy="414494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1821920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F9591668-8B9C-458F-8E2A-7FDF1726F345}"/>
</file>

<file path=customXml/itemProps3.xml><?xml version="1.0" encoding="utf-8"?>
<ds:datastoreItem xmlns:ds="http://schemas.openxmlformats.org/officeDocument/2006/customXml" ds:itemID="{383A96B2-CD81-4332-9ED1-591449DFD842}">
  <ds:schemaRefs>
    <ds:schemaRef ds:uri="4fa68556-e527-41a8-8fe0-ca53270d6849"/>
    <ds:schemaRef ds:uri="http://schemas.microsoft.com/office/2006/metadata/properties"/>
    <ds:schemaRef ds:uri="http://schemas.openxmlformats.org/package/2006/metadata/core-properties"/>
    <ds:schemaRef ds:uri="http://schemas.microsoft.com/sharepoint/v3"/>
    <ds:schemaRef ds:uri="http://schemas.microsoft.com/office/2006/documentManagement/types"/>
    <ds:schemaRef ds:uri="http://purl.org/dc/elements/1.1/"/>
    <ds:schemaRef ds:uri="http://www.w3.org/XML/1998/namespace"/>
    <ds:schemaRef ds:uri="http://schemas.microsoft.com/office/infopath/2007/PartnerControls"/>
    <ds:schemaRef ds:uri="3b86de50-e94e-4e35-ab30-83628ca558a0"/>
    <ds:schemaRef ds:uri="http://purl.org/dc/dcmitype/"/>
    <ds:schemaRef ds:uri="http://purl.org/dc/terms/"/>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194</TotalTime>
  <Words>546</Words>
  <Application>Microsoft Office PowerPoint</Application>
  <PresentationFormat>Custom</PresentationFormat>
  <Paragraphs>51</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23</cp:revision>
  <dcterms:created xsi:type="dcterms:W3CDTF">2024-10-22T06:55:56Z</dcterms:created>
  <dcterms:modified xsi:type="dcterms:W3CDTF">2025-05-05T08:29:33Z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