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56"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6423"/>
    <a:srgbClr val="EBE3BF"/>
    <a:srgbClr val="F2EDD6"/>
    <a:srgbClr val="F8F5E8"/>
    <a:srgbClr val="FF9999"/>
    <a:srgbClr val="FF3300"/>
    <a:srgbClr val="257B34"/>
    <a:srgbClr val="F3FBF4"/>
    <a:srgbClr val="D2F2D7"/>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C95BA7-704B-690C-AD09-3D2DF13E4A91}" v="7" dt="2025-05-05T08:32:11.4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48A825-54A1-4112-A392-3561F46DFD61}" type="doc">
      <dgm:prSet loTypeId="urn:microsoft.com/office/officeart/2005/8/layout/venn1" loCatId="relationship" qsTypeId="urn:microsoft.com/office/officeart/2005/8/quickstyle/3d1" qsCatId="3D" csTypeId="urn:microsoft.com/office/officeart/2005/8/colors/accent1_2" csCatId="accent1" phldr="1"/>
      <dgm:spPr/>
    </dgm:pt>
    <dgm:pt modelId="{5F2B0221-447D-409B-8AC2-0EBC595ADFFE}">
      <dgm:prSet phldrT="[Text]"/>
      <dgm:spPr>
        <a:solidFill>
          <a:srgbClr val="EBE3BF">
            <a:alpha val="50000"/>
          </a:srgbClr>
        </a:solidFill>
      </dgm:spPr>
      <dgm:t>
        <a:bodyPr/>
        <a:lstStyle/>
        <a:p>
          <a:r>
            <a:rPr lang="en-AU" b="1" dirty="0">
              <a:latin typeface="Montserrat Light" panose="00000400000000000000" pitchFamily="2" charset="0"/>
            </a:rPr>
            <a:t>Your gladness</a:t>
          </a:r>
        </a:p>
      </dgm:t>
    </dgm:pt>
    <dgm:pt modelId="{CBC02D96-F123-4452-9B8E-DCD70BCAD3AA}" type="parTrans" cxnId="{EC1A3BCF-378E-4B1F-AFB4-6E9222418B9E}">
      <dgm:prSet/>
      <dgm:spPr/>
      <dgm:t>
        <a:bodyPr/>
        <a:lstStyle/>
        <a:p>
          <a:endParaRPr lang="en-AU"/>
        </a:p>
      </dgm:t>
    </dgm:pt>
    <dgm:pt modelId="{29D9C603-53CF-4E4F-B36A-2D438EC9E4B9}" type="sibTrans" cxnId="{EC1A3BCF-378E-4B1F-AFB4-6E9222418B9E}">
      <dgm:prSet/>
      <dgm:spPr/>
      <dgm:t>
        <a:bodyPr/>
        <a:lstStyle/>
        <a:p>
          <a:endParaRPr lang="en-AU"/>
        </a:p>
      </dgm:t>
    </dgm:pt>
    <dgm:pt modelId="{A4B21893-8D8C-4C85-9F05-4F7FA48A5E2E}">
      <dgm:prSet phldrT="[Text]"/>
      <dgm:spPr>
        <a:solidFill>
          <a:srgbClr val="EBE3BF">
            <a:alpha val="50000"/>
          </a:srgbClr>
        </a:solidFill>
      </dgm:spPr>
      <dgm:t>
        <a:bodyPr/>
        <a:lstStyle/>
        <a:p>
          <a:r>
            <a:rPr lang="en-AU" b="1" dirty="0">
              <a:latin typeface="Montserrat Light" panose="00000400000000000000" pitchFamily="2" charset="0"/>
            </a:rPr>
            <a:t>Your paycheck</a:t>
          </a:r>
        </a:p>
      </dgm:t>
    </dgm:pt>
    <dgm:pt modelId="{7FCD3515-BBAD-4B58-9307-269210202DFB}" type="parTrans" cxnId="{C8B5C34E-E7B7-49EE-9D92-9089F510E82B}">
      <dgm:prSet/>
      <dgm:spPr/>
      <dgm:t>
        <a:bodyPr/>
        <a:lstStyle/>
        <a:p>
          <a:endParaRPr lang="en-AU"/>
        </a:p>
      </dgm:t>
    </dgm:pt>
    <dgm:pt modelId="{C3F277C4-7EC6-4CA5-B910-E30736679E64}" type="sibTrans" cxnId="{C8B5C34E-E7B7-49EE-9D92-9089F510E82B}">
      <dgm:prSet/>
      <dgm:spPr/>
      <dgm:t>
        <a:bodyPr/>
        <a:lstStyle/>
        <a:p>
          <a:endParaRPr lang="en-AU"/>
        </a:p>
      </dgm:t>
    </dgm:pt>
    <dgm:pt modelId="{44E20656-5740-4470-A122-D4D146262263}">
      <dgm:prSet phldrT="[Text]"/>
      <dgm:spPr>
        <a:solidFill>
          <a:srgbClr val="EBE3BF">
            <a:alpha val="50000"/>
          </a:srgbClr>
        </a:solidFill>
      </dgm:spPr>
      <dgm:t>
        <a:bodyPr/>
        <a:lstStyle/>
        <a:p>
          <a:r>
            <a:rPr lang="en-AU" b="1" dirty="0">
              <a:latin typeface="Montserrat Light" panose="00000400000000000000" pitchFamily="2" charset="0"/>
            </a:rPr>
            <a:t>Your skills</a:t>
          </a:r>
        </a:p>
      </dgm:t>
    </dgm:pt>
    <dgm:pt modelId="{A7B692EA-85C4-469E-A3DD-10939235901E}" type="parTrans" cxnId="{24133845-E0E2-4548-82AF-362050BE0966}">
      <dgm:prSet/>
      <dgm:spPr/>
      <dgm:t>
        <a:bodyPr/>
        <a:lstStyle/>
        <a:p>
          <a:endParaRPr lang="en-AU"/>
        </a:p>
      </dgm:t>
    </dgm:pt>
    <dgm:pt modelId="{E3C6BABA-7B0D-4CE4-A5F0-472B28527AE2}" type="sibTrans" cxnId="{24133845-E0E2-4548-82AF-362050BE0966}">
      <dgm:prSet/>
      <dgm:spPr/>
      <dgm:t>
        <a:bodyPr/>
        <a:lstStyle/>
        <a:p>
          <a:endParaRPr lang="en-AU"/>
        </a:p>
      </dgm:t>
    </dgm:pt>
    <dgm:pt modelId="{EE2B1063-8912-4B52-AF00-579221B11900}">
      <dgm:prSet/>
      <dgm:spPr>
        <a:solidFill>
          <a:srgbClr val="EBE3BF">
            <a:alpha val="50000"/>
          </a:srgbClr>
        </a:solidFill>
      </dgm:spPr>
      <dgm:t>
        <a:bodyPr/>
        <a:lstStyle/>
        <a:p>
          <a:r>
            <a:rPr lang="en-AU" b="1" dirty="0">
              <a:latin typeface="Montserrat Light" panose="00000400000000000000" pitchFamily="2" charset="0"/>
            </a:rPr>
            <a:t>The world’s hunger</a:t>
          </a:r>
        </a:p>
      </dgm:t>
    </dgm:pt>
    <dgm:pt modelId="{3FA773B4-BCFB-466A-B3F4-5F56ED9052EC}" type="parTrans" cxnId="{4CD77C28-E989-46F7-AD83-93AE87F98157}">
      <dgm:prSet/>
      <dgm:spPr/>
      <dgm:t>
        <a:bodyPr/>
        <a:lstStyle/>
        <a:p>
          <a:endParaRPr lang="en-AU"/>
        </a:p>
      </dgm:t>
    </dgm:pt>
    <dgm:pt modelId="{CE952AB3-DDCD-4B92-AE94-0C779F2A99E9}" type="sibTrans" cxnId="{4CD77C28-E989-46F7-AD83-93AE87F98157}">
      <dgm:prSet/>
      <dgm:spPr/>
      <dgm:t>
        <a:bodyPr/>
        <a:lstStyle/>
        <a:p>
          <a:endParaRPr lang="en-AU"/>
        </a:p>
      </dgm:t>
    </dgm:pt>
    <dgm:pt modelId="{C3AA9C38-7ADA-4D7F-A01B-06492EF2B026}" type="pres">
      <dgm:prSet presAssocID="{2F48A825-54A1-4112-A392-3561F46DFD61}" presName="compositeShape" presStyleCnt="0">
        <dgm:presLayoutVars>
          <dgm:chMax val="7"/>
          <dgm:dir/>
          <dgm:resizeHandles val="exact"/>
        </dgm:presLayoutVars>
      </dgm:prSet>
      <dgm:spPr/>
    </dgm:pt>
    <dgm:pt modelId="{B98B01DC-4E63-47F7-A4A0-24844B6F9EFD}" type="pres">
      <dgm:prSet presAssocID="{5F2B0221-447D-409B-8AC2-0EBC595ADFFE}" presName="circ1" presStyleLbl="vennNode1" presStyleIdx="0" presStyleCnt="4"/>
      <dgm:spPr/>
    </dgm:pt>
    <dgm:pt modelId="{723C7BAF-1E68-47D6-AEB2-BE17B314E954}" type="pres">
      <dgm:prSet presAssocID="{5F2B0221-447D-409B-8AC2-0EBC595ADFFE}" presName="circ1Tx" presStyleLbl="revTx" presStyleIdx="0" presStyleCnt="0">
        <dgm:presLayoutVars>
          <dgm:chMax val="0"/>
          <dgm:chPref val="0"/>
          <dgm:bulletEnabled val="1"/>
        </dgm:presLayoutVars>
      </dgm:prSet>
      <dgm:spPr/>
    </dgm:pt>
    <dgm:pt modelId="{331832EE-BAC3-4E2B-99C1-301E300B349B}" type="pres">
      <dgm:prSet presAssocID="{EE2B1063-8912-4B52-AF00-579221B11900}" presName="circ2" presStyleLbl="vennNode1" presStyleIdx="1" presStyleCnt="4"/>
      <dgm:spPr/>
    </dgm:pt>
    <dgm:pt modelId="{E9E87EDF-FFF6-49D7-B822-167C0D3E15B7}" type="pres">
      <dgm:prSet presAssocID="{EE2B1063-8912-4B52-AF00-579221B11900}" presName="circ2Tx" presStyleLbl="revTx" presStyleIdx="0" presStyleCnt="0">
        <dgm:presLayoutVars>
          <dgm:chMax val="0"/>
          <dgm:chPref val="0"/>
          <dgm:bulletEnabled val="1"/>
        </dgm:presLayoutVars>
      </dgm:prSet>
      <dgm:spPr/>
    </dgm:pt>
    <dgm:pt modelId="{029AB363-D093-4C1D-B934-7699E23A221A}" type="pres">
      <dgm:prSet presAssocID="{A4B21893-8D8C-4C85-9F05-4F7FA48A5E2E}" presName="circ3" presStyleLbl="vennNode1" presStyleIdx="2" presStyleCnt="4"/>
      <dgm:spPr/>
    </dgm:pt>
    <dgm:pt modelId="{FA2B4156-D00A-4A5D-82C2-D8164BC3411A}" type="pres">
      <dgm:prSet presAssocID="{A4B21893-8D8C-4C85-9F05-4F7FA48A5E2E}" presName="circ3Tx" presStyleLbl="revTx" presStyleIdx="0" presStyleCnt="0">
        <dgm:presLayoutVars>
          <dgm:chMax val="0"/>
          <dgm:chPref val="0"/>
          <dgm:bulletEnabled val="1"/>
        </dgm:presLayoutVars>
      </dgm:prSet>
      <dgm:spPr/>
    </dgm:pt>
    <dgm:pt modelId="{6425CBB6-9D29-44B2-AC7D-451E74DFF397}" type="pres">
      <dgm:prSet presAssocID="{44E20656-5740-4470-A122-D4D146262263}" presName="circ4" presStyleLbl="vennNode1" presStyleIdx="3" presStyleCnt="4"/>
      <dgm:spPr/>
    </dgm:pt>
    <dgm:pt modelId="{BA8F8A75-1585-4365-ABDE-0C27C11BE5C1}" type="pres">
      <dgm:prSet presAssocID="{44E20656-5740-4470-A122-D4D146262263}" presName="circ4Tx" presStyleLbl="revTx" presStyleIdx="0" presStyleCnt="0">
        <dgm:presLayoutVars>
          <dgm:chMax val="0"/>
          <dgm:chPref val="0"/>
          <dgm:bulletEnabled val="1"/>
        </dgm:presLayoutVars>
      </dgm:prSet>
      <dgm:spPr/>
    </dgm:pt>
  </dgm:ptLst>
  <dgm:cxnLst>
    <dgm:cxn modelId="{4CD77C28-E989-46F7-AD83-93AE87F98157}" srcId="{2F48A825-54A1-4112-A392-3561F46DFD61}" destId="{EE2B1063-8912-4B52-AF00-579221B11900}" srcOrd="1" destOrd="0" parTransId="{3FA773B4-BCFB-466A-B3F4-5F56ED9052EC}" sibTransId="{CE952AB3-DDCD-4B92-AE94-0C779F2A99E9}"/>
    <dgm:cxn modelId="{6E72DD40-22DB-4E22-A8E4-CF9D5A031750}" type="presOf" srcId="{A4B21893-8D8C-4C85-9F05-4F7FA48A5E2E}" destId="{029AB363-D093-4C1D-B934-7699E23A221A}" srcOrd="0" destOrd="0" presId="urn:microsoft.com/office/officeart/2005/8/layout/venn1"/>
    <dgm:cxn modelId="{99410B5D-905F-437F-A445-D32FAABB1BA0}" type="presOf" srcId="{A4B21893-8D8C-4C85-9F05-4F7FA48A5E2E}" destId="{FA2B4156-D00A-4A5D-82C2-D8164BC3411A}" srcOrd="1" destOrd="0" presId="urn:microsoft.com/office/officeart/2005/8/layout/venn1"/>
    <dgm:cxn modelId="{A065BB61-BA83-4C2D-BF19-091794C0AA34}" type="presOf" srcId="{5F2B0221-447D-409B-8AC2-0EBC595ADFFE}" destId="{723C7BAF-1E68-47D6-AEB2-BE17B314E954}" srcOrd="1" destOrd="0" presId="urn:microsoft.com/office/officeart/2005/8/layout/venn1"/>
    <dgm:cxn modelId="{24133845-E0E2-4548-82AF-362050BE0966}" srcId="{2F48A825-54A1-4112-A392-3561F46DFD61}" destId="{44E20656-5740-4470-A122-D4D146262263}" srcOrd="3" destOrd="0" parTransId="{A7B692EA-85C4-469E-A3DD-10939235901E}" sibTransId="{E3C6BABA-7B0D-4CE4-A5F0-472B28527AE2}"/>
    <dgm:cxn modelId="{B66B1B4B-62B0-41C3-838B-EC8DCA162930}" type="presOf" srcId="{EE2B1063-8912-4B52-AF00-579221B11900}" destId="{331832EE-BAC3-4E2B-99C1-301E300B349B}" srcOrd="0" destOrd="0" presId="urn:microsoft.com/office/officeart/2005/8/layout/venn1"/>
    <dgm:cxn modelId="{BBDF2E4C-13FC-4710-B12D-B90A8433492F}" type="presOf" srcId="{EE2B1063-8912-4B52-AF00-579221B11900}" destId="{E9E87EDF-FFF6-49D7-B822-167C0D3E15B7}" srcOrd="1" destOrd="0" presId="urn:microsoft.com/office/officeart/2005/8/layout/venn1"/>
    <dgm:cxn modelId="{C8B5C34E-E7B7-49EE-9D92-9089F510E82B}" srcId="{2F48A825-54A1-4112-A392-3561F46DFD61}" destId="{A4B21893-8D8C-4C85-9F05-4F7FA48A5E2E}" srcOrd="2" destOrd="0" parTransId="{7FCD3515-BBAD-4B58-9307-269210202DFB}" sibTransId="{C3F277C4-7EC6-4CA5-B910-E30736679E64}"/>
    <dgm:cxn modelId="{0F989250-160D-442B-BC61-C2156367CC9B}" type="presOf" srcId="{44E20656-5740-4470-A122-D4D146262263}" destId="{6425CBB6-9D29-44B2-AC7D-451E74DFF397}" srcOrd="0" destOrd="0" presId="urn:microsoft.com/office/officeart/2005/8/layout/venn1"/>
    <dgm:cxn modelId="{21CAE09E-F5F4-49DA-B174-EDCA7C3FC149}" type="presOf" srcId="{44E20656-5740-4470-A122-D4D146262263}" destId="{BA8F8A75-1585-4365-ABDE-0C27C11BE5C1}" srcOrd="1" destOrd="0" presId="urn:microsoft.com/office/officeart/2005/8/layout/venn1"/>
    <dgm:cxn modelId="{6AE669A3-C43D-4463-AFDF-978AC5070F71}" type="presOf" srcId="{5F2B0221-447D-409B-8AC2-0EBC595ADFFE}" destId="{B98B01DC-4E63-47F7-A4A0-24844B6F9EFD}" srcOrd="0" destOrd="0" presId="urn:microsoft.com/office/officeart/2005/8/layout/venn1"/>
    <dgm:cxn modelId="{EC1A3BCF-378E-4B1F-AFB4-6E9222418B9E}" srcId="{2F48A825-54A1-4112-A392-3561F46DFD61}" destId="{5F2B0221-447D-409B-8AC2-0EBC595ADFFE}" srcOrd="0" destOrd="0" parTransId="{CBC02D96-F123-4452-9B8E-DCD70BCAD3AA}" sibTransId="{29D9C603-53CF-4E4F-B36A-2D438EC9E4B9}"/>
    <dgm:cxn modelId="{51B7BAF7-E930-479C-AEE4-9FAEDB43615F}" type="presOf" srcId="{2F48A825-54A1-4112-A392-3561F46DFD61}" destId="{C3AA9C38-7ADA-4D7F-A01B-06492EF2B026}" srcOrd="0" destOrd="0" presId="urn:microsoft.com/office/officeart/2005/8/layout/venn1"/>
    <dgm:cxn modelId="{C6F2CB7A-63A6-4DFC-B633-988772C98F29}" type="presParOf" srcId="{C3AA9C38-7ADA-4D7F-A01B-06492EF2B026}" destId="{B98B01DC-4E63-47F7-A4A0-24844B6F9EFD}" srcOrd="0" destOrd="0" presId="urn:microsoft.com/office/officeart/2005/8/layout/venn1"/>
    <dgm:cxn modelId="{37DD8710-0930-4697-AA45-1D49CC913B09}" type="presParOf" srcId="{C3AA9C38-7ADA-4D7F-A01B-06492EF2B026}" destId="{723C7BAF-1E68-47D6-AEB2-BE17B314E954}" srcOrd="1" destOrd="0" presId="urn:microsoft.com/office/officeart/2005/8/layout/venn1"/>
    <dgm:cxn modelId="{16003E77-0C95-4F44-99EF-22A9D707F721}" type="presParOf" srcId="{C3AA9C38-7ADA-4D7F-A01B-06492EF2B026}" destId="{331832EE-BAC3-4E2B-99C1-301E300B349B}" srcOrd="2" destOrd="0" presId="urn:microsoft.com/office/officeart/2005/8/layout/venn1"/>
    <dgm:cxn modelId="{AAD1A92C-FB69-461A-9D1A-8A4E0307679E}" type="presParOf" srcId="{C3AA9C38-7ADA-4D7F-A01B-06492EF2B026}" destId="{E9E87EDF-FFF6-49D7-B822-167C0D3E15B7}" srcOrd="3" destOrd="0" presId="urn:microsoft.com/office/officeart/2005/8/layout/venn1"/>
    <dgm:cxn modelId="{5E2445A1-1C1A-4B09-8DBB-2A69C80303DE}" type="presParOf" srcId="{C3AA9C38-7ADA-4D7F-A01B-06492EF2B026}" destId="{029AB363-D093-4C1D-B934-7699E23A221A}" srcOrd="4" destOrd="0" presId="urn:microsoft.com/office/officeart/2005/8/layout/venn1"/>
    <dgm:cxn modelId="{3CB05E91-A33C-4D9A-B5B6-F34A1B3448BF}" type="presParOf" srcId="{C3AA9C38-7ADA-4D7F-A01B-06492EF2B026}" destId="{FA2B4156-D00A-4A5D-82C2-D8164BC3411A}" srcOrd="5" destOrd="0" presId="urn:microsoft.com/office/officeart/2005/8/layout/venn1"/>
    <dgm:cxn modelId="{81CACABC-8BC8-4414-B12D-AA072C2EF51C}" type="presParOf" srcId="{C3AA9C38-7ADA-4D7F-A01B-06492EF2B026}" destId="{6425CBB6-9D29-44B2-AC7D-451E74DFF397}" srcOrd="6" destOrd="0" presId="urn:microsoft.com/office/officeart/2005/8/layout/venn1"/>
    <dgm:cxn modelId="{BC299779-96CC-4229-BA53-0536ED8534D7}" type="presParOf" srcId="{C3AA9C38-7ADA-4D7F-A01B-06492EF2B026}" destId="{BA8F8A75-1585-4365-ABDE-0C27C11BE5C1}" srcOrd="7" destOrd="0" presId="urn:microsoft.com/office/officeart/2005/8/layout/venn1"/>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B01DC-4E63-47F7-A4A0-24844B6F9EFD}">
      <dsp:nvSpPr>
        <dsp:cNvPr id="0" name=""/>
        <dsp:cNvSpPr/>
      </dsp:nvSpPr>
      <dsp:spPr>
        <a:xfrm>
          <a:off x="2049245" y="44963"/>
          <a:ext cx="2338122" cy="2338122"/>
        </a:xfrm>
        <a:prstGeom prst="ellipse">
          <a:avLst/>
        </a:prstGeom>
        <a:solidFill>
          <a:srgbClr val="EBE3BF">
            <a:alpha val="50000"/>
          </a:srgb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AU" sz="1900" b="1" kern="1200" dirty="0">
              <a:latin typeface="Montserrat Light" panose="00000400000000000000" pitchFamily="2" charset="0"/>
            </a:rPr>
            <a:t>Your gladness</a:t>
          </a:r>
        </a:p>
      </dsp:txBody>
      <dsp:txXfrm>
        <a:off x="2319029" y="359711"/>
        <a:ext cx="1798555" cy="741904"/>
      </dsp:txXfrm>
    </dsp:sp>
    <dsp:sp modelId="{331832EE-BAC3-4E2B-99C1-301E300B349B}">
      <dsp:nvSpPr>
        <dsp:cNvPr id="0" name=""/>
        <dsp:cNvSpPr/>
      </dsp:nvSpPr>
      <dsp:spPr>
        <a:xfrm>
          <a:off x="3083415" y="1079133"/>
          <a:ext cx="2338122" cy="2338122"/>
        </a:xfrm>
        <a:prstGeom prst="ellipse">
          <a:avLst/>
        </a:prstGeom>
        <a:solidFill>
          <a:srgbClr val="EBE3BF">
            <a:alpha val="50000"/>
          </a:srgb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AU" sz="1900" b="1" kern="1200" dirty="0">
              <a:latin typeface="Montserrat Light" panose="00000400000000000000" pitchFamily="2" charset="0"/>
            </a:rPr>
            <a:t>The world’s hunger</a:t>
          </a:r>
        </a:p>
      </dsp:txBody>
      <dsp:txXfrm>
        <a:off x="4342404" y="1348916"/>
        <a:ext cx="899277" cy="1798555"/>
      </dsp:txXfrm>
    </dsp:sp>
    <dsp:sp modelId="{029AB363-D093-4C1D-B934-7699E23A221A}">
      <dsp:nvSpPr>
        <dsp:cNvPr id="0" name=""/>
        <dsp:cNvSpPr/>
      </dsp:nvSpPr>
      <dsp:spPr>
        <a:xfrm>
          <a:off x="2049245" y="2113302"/>
          <a:ext cx="2338122" cy="2338122"/>
        </a:xfrm>
        <a:prstGeom prst="ellipse">
          <a:avLst/>
        </a:prstGeom>
        <a:solidFill>
          <a:srgbClr val="EBE3BF">
            <a:alpha val="50000"/>
          </a:srgb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AU" sz="1900" b="1" kern="1200" dirty="0">
              <a:latin typeface="Montserrat Light" panose="00000400000000000000" pitchFamily="2" charset="0"/>
            </a:rPr>
            <a:t>Your paycheck</a:t>
          </a:r>
        </a:p>
      </dsp:txBody>
      <dsp:txXfrm>
        <a:off x="2319029" y="3394773"/>
        <a:ext cx="1798555" cy="741904"/>
      </dsp:txXfrm>
    </dsp:sp>
    <dsp:sp modelId="{6425CBB6-9D29-44B2-AC7D-451E74DFF397}">
      <dsp:nvSpPr>
        <dsp:cNvPr id="0" name=""/>
        <dsp:cNvSpPr/>
      </dsp:nvSpPr>
      <dsp:spPr>
        <a:xfrm>
          <a:off x="1015076" y="1079133"/>
          <a:ext cx="2338122" cy="2338122"/>
        </a:xfrm>
        <a:prstGeom prst="ellipse">
          <a:avLst/>
        </a:prstGeom>
        <a:solidFill>
          <a:srgbClr val="EBE3BF">
            <a:alpha val="50000"/>
          </a:srgb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AU" sz="1900" b="1" kern="1200" dirty="0">
              <a:latin typeface="Montserrat Light" panose="00000400000000000000" pitchFamily="2" charset="0"/>
            </a:rPr>
            <a:t>Your skills</a:t>
          </a:r>
        </a:p>
      </dsp:txBody>
      <dsp:txXfrm>
        <a:off x="1194931" y="1348916"/>
        <a:ext cx="899277" cy="1798555"/>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30/06/2025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3C5DB-8886-1F65-C550-51B51D4C01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947989-6399-4785-530A-797058A2E4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0D5596-CB3E-FC62-7ACD-275D7E084F14}"/>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4375D70-7F56-84DD-A1D9-A1B34E87EEA8}"/>
              </a:ext>
            </a:extLst>
          </p:cNvPr>
          <p:cNvSpPr>
            <a:spLocks noGrp="1"/>
          </p:cNvSpPr>
          <p:nvPr>
            <p:ph type="sldNum" sz="quarter" idx="5"/>
          </p:nvPr>
        </p:nvSpPr>
        <p:spPr/>
        <p:txBody>
          <a:bodyPr/>
          <a:lstStyle/>
          <a:p>
            <a:fld id="{1BEA44B7-38AB-4583-BCD9-DAE19E965FF1}" type="slidenum">
              <a:rPr lang="en-AU" smtClean="0"/>
              <a:t>2</a:t>
            </a:fld>
            <a:endParaRPr lang="en-AU"/>
          </a:p>
        </p:txBody>
      </p:sp>
    </p:spTree>
    <p:extLst>
      <p:ext uri="{BB962C8B-B14F-4D97-AF65-F5344CB8AC3E}">
        <p14:creationId xmlns:p14="http://schemas.microsoft.com/office/powerpoint/2010/main" val="2477124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60835-472C-CC3A-911F-A10E941D646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U"/>
          </a:p>
        </p:txBody>
      </p:sp>
      <p:sp>
        <p:nvSpPr>
          <p:cNvPr id="3" name="Subtitle 2">
            <a:extLst>
              <a:ext uri="{FF2B5EF4-FFF2-40B4-BE49-F238E27FC236}">
                <a16:creationId xmlns:a16="http://schemas.microsoft.com/office/drawing/2014/main" id="{D50FB129-80C1-C79C-CFE7-E5D0367D8E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4" name="Date Placeholder 3">
            <a:extLst>
              <a:ext uri="{FF2B5EF4-FFF2-40B4-BE49-F238E27FC236}">
                <a16:creationId xmlns:a16="http://schemas.microsoft.com/office/drawing/2014/main" id="{F18F6517-2CB3-61DF-E7E2-EE5896C6683A}"/>
              </a:ext>
            </a:extLst>
          </p:cNvPr>
          <p:cNvSpPr>
            <a:spLocks noGrp="1"/>
          </p:cNvSpPr>
          <p:nvPr>
            <p:ph type="dt" sz="half" idx="10"/>
          </p:nvPr>
        </p:nvSpPr>
        <p:spPr/>
        <p:txBody>
          <a:bodyPr/>
          <a:lstStyle/>
          <a:p>
            <a:fld id="{8E1CE949-BC7F-4E0B-9815-BCA811A13C9C}" type="datetime1">
              <a:rPr lang="en-AU" smtClean="0"/>
              <a:t>30/06/2025</a:t>
            </a:fld>
            <a:endParaRPr lang="en-AU"/>
          </a:p>
        </p:txBody>
      </p:sp>
      <p:sp>
        <p:nvSpPr>
          <p:cNvPr id="5" name="Footer Placeholder 4">
            <a:extLst>
              <a:ext uri="{FF2B5EF4-FFF2-40B4-BE49-F238E27FC236}">
                <a16:creationId xmlns:a16="http://schemas.microsoft.com/office/drawing/2014/main" id="{115DDADD-2EE6-62F7-CB43-F919CD33ABF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7BB15E-0850-701D-0BBA-EB39F3B52DD5}"/>
              </a:ext>
            </a:extLst>
          </p:cNvPr>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1832091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5F372-621D-FA61-26E8-FF01B0B3662D}"/>
              </a:ext>
            </a:extLst>
          </p:cNvPr>
          <p:cNvSpPr>
            <a:spLocks noGrp="1"/>
          </p:cNvSpPr>
          <p:nvPr>
            <p:ph type="title"/>
          </p:nvPr>
        </p:nvSpPr>
        <p:spPr/>
        <p:txBody>
          <a:bodyPr/>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D65DD6B7-1F02-EA8A-110F-149E985624F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54FE924E-E7AE-A7B6-6EDA-97CF3E69961B}"/>
              </a:ext>
            </a:extLst>
          </p:cNvPr>
          <p:cNvSpPr>
            <a:spLocks noGrp="1"/>
          </p:cNvSpPr>
          <p:nvPr>
            <p:ph type="dt" sz="half" idx="10"/>
          </p:nvPr>
        </p:nvSpPr>
        <p:spPr/>
        <p:txBody>
          <a:bodyPr/>
          <a:lstStyle/>
          <a:p>
            <a:fld id="{7820FF7C-7D65-485F-9709-45DE066EC5B2}" type="datetime1">
              <a:rPr lang="en-AU" smtClean="0"/>
              <a:t>30/06/2025</a:t>
            </a:fld>
            <a:endParaRPr lang="en-AU"/>
          </a:p>
        </p:txBody>
      </p:sp>
      <p:sp>
        <p:nvSpPr>
          <p:cNvPr id="5" name="Footer Placeholder 4">
            <a:extLst>
              <a:ext uri="{FF2B5EF4-FFF2-40B4-BE49-F238E27FC236}">
                <a16:creationId xmlns:a16="http://schemas.microsoft.com/office/drawing/2014/main" id="{F3C1A0AE-401C-125C-6881-8BA405D5D6D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CBDFEC4-1C7C-6DCE-CFB2-6D3B4669F03F}"/>
              </a:ext>
            </a:extLst>
          </p:cNvPr>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1766105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3524EA-8158-412D-4504-E8933395193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A8011F41-1C09-7444-6D66-4D66D55DB91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253F11B9-9E45-44C8-3C26-379B5091016E}"/>
              </a:ext>
            </a:extLst>
          </p:cNvPr>
          <p:cNvSpPr>
            <a:spLocks noGrp="1"/>
          </p:cNvSpPr>
          <p:nvPr>
            <p:ph type="dt" sz="half" idx="10"/>
          </p:nvPr>
        </p:nvSpPr>
        <p:spPr/>
        <p:txBody>
          <a:bodyPr/>
          <a:lstStyle/>
          <a:p>
            <a:fld id="{27680730-CF7D-4520-A7B0-ACB34DA31D05}" type="datetime1">
              <a:rPr lang="en-AU" smtClean="0"/>
              <a:t>30/06/2025</a:t>
            </a:fld>
            <a:endParaRPr lang="en-AU"/>
          </a:p>
        </p:txBody>
      </p:sp>
      <p:sp>
        <p:nvSpPr>
          <p:cNvPr id="5" name="Footer Placeholder 4">
            <a:extLst>
              <a:ext uri="{FF2B5EF4-FFF2-40B4-BE49-F238E27FC236}">
                <a16:creationId xmlns:a16="http://schemas.microsoft.com/office/drawing/2014/main" id="{8DFF0279-D377-B217-CE77-EE545A9A32B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1336795-6E24-FC84-CAB0-51221EF5F47F}"/>
              </a:ext>
            </a:extLst>
          </p:cNvPr>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2323403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3B567-A8B6-06F4-7473-3CB1616D5CFB}"/>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29159467-6AEB-6F78-B3E6-59800FEF15F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91D6A190-4FB3-2A03-4E75-67E86C3146CD}"/>
              </a:ext>
            </a:extLst>
          </p:cNvPr>
          <p:cNvSpPr>
            <a:spLocks noGrp="1"/>
          </p:cNvSpPr>
          <p:nvPr>
            <p:ph type="dt" sz="half" idx="10"/>
          </p:nvPr>
        </p:nvSpPr>
        <p:spPr/>
        <p:txBody>
          <a:bodyPr/>
          <a:lstStyle/>
          <a:p>
            <a:fld id="{61E41EEC-8BFB-4624-97BE-1C55564DD25A}" type="datetime1">
              <a:rPr lang="en-AU" smtClean="0"/>
              <a:t>30/06/2025</a:t>
            </a:fld>
            <a:endParaRPr lang="en-AU"/>
          </a:p>
        </p:txBody>
      </p:sp>
      <p:sp>
        <p:nvSpPr>
          <p:cNvPr id="5" name="Footer Placeholder 4">
            <a:extLst>
              <a:ext uri="{FF2B5EF4-FFF2-40B4-BE49-F238E27FC236}">
                <a16:creationId xmlns:a16="http://schemas.microsoft.com/office/drawing/2014/main" id="{C08CF076-3587-5C99-A136-3B5AAE18F8E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F6B5D7E-33D9-0651-7D7B-DA0081450374}"/>
              </a:ext>
            </a:extLst>
          </p:cNvPr>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2317683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41BD5-F88E-7C4C-4E99-850C5D6753D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AU"/>
          </a:p>
        </p:txBody>
      </p:sp>
      <p:sp>
        <p:nvSpPr>
          <p:cNvPr id="3" name="Text Placeholder 2">
            <a:extLst>
              <a:ext uri="{FF2B5EF4-FFF2-40B4-BE49-F238E27FC236}">
                <a16:creationId xmlns:a16="http://schemas.microsoft.com/office/drawing/2014/main" id="{2CC47110-6451-D52D-F105-F83ECAAA2B3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374331D-1C96-365B-2D7A-C23A3F646B09}"/>
              </a:ext>
            </a:extLst>
          </p:cNvPr>
          <p:cNvSpPr>
            <a:spLocks noGrp="1"/>
          </p:cNvSpPr>
          <p:nvPr>
            <p:ph type="dt" sz="half" idx="10"/>
          </p:nvPr>
        </p:nvSpPr>
        <p:spPr/>
        <p:txBody>
          <a:bodyPr/>
          <a:lstStyle/>
          <a:p>
            <a:fld id="{A7163990-0992-4436-A3F0-E738CE30169C}" type="datetime1">
              <a:rPr lang="en-AU" smtClean="0"/>
              <a:t>30/06/2025</a:t>
            </a:fld>
            <a:endParaRPr lang="en-AU"/>
          </a:p>
        </p:txBody>
      </p:sp>
      <p:sp>
        <p:nvSpPr>
          <p:cNvPr id="5" name="Footer Placeholder 4">
            <a:extLst>
              <a:ext uri="{FF2B5EF4-FFF2-40B4-BE49-F238E27FC236}">
                <a16:creationId xmlns:a16="http://schemas.microsoft.com/office/drawing/2014/main" id="{A4D304CE-E03C-BEEB-E07C-9539B5A0AFA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6714934-4F0E-72E0-0081-CADC4C2F93BB}"/>
              </a:ext>
            </a:extLst>
          </p:cNvPr>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543821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E6591-B12F-810A-6A45-6114C4CD2811}"/>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B37519B4-45E0-4AFF-0B5B-B5CB000340E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Content Placeholder 3">
            <a:extLst>
              <a:ext uri="{FF2B5EF4-FFF2-40B4-BE49-F238E27FC236}">
                <a16:creationId xmlns:a16="http://schemas.microsoft.com/office/drawing/2014/main" id="{236D7D97-7DDB-0A14-4E7D-C5CD756AF9E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Date Placeholder 4">
            <a:extLst>
              <a:ext uri="{FF2B5EF4-FFF2-40B4-BE49-F238E27FC236}">
                <a16:creationId xmlns:a16="http://schemas.microsoft.com/office/drawing/2014/main" id="{9D5A98BC-C82B-4862-720E-9754D700FEF4}"/>
              </a:ext>
            </a:extLst>
          </p:cNvPr>
          <p:cNvSpPr>
            <a:spLocks noGrp="1"/>
          </p:cNvSpPr>
          <p:nvPr>
            <p:ph type="dt" sz="half" idx="10"/>
          </p:nvPr>
        </p:nvSpPr>
        <p:spPr/>
        <p:txBody>
          <a:bodyPr/>
          <a:lstStyle/>
          <a:p>
            <a:fld id="{975F1C4D-BC17-42A8-B606-04E69394C1D2}" type="datetime1">
              <a:rPr lang="en-AU" smtClean="0"/>
              <a:t>30/06/2025</a:t>
            </a:fld>
            <a:endParaRPr lang="en-AU"/>
          </a:p>
        </p:txBody>
      </p:sp>
      <p:sp>
        <p:nvSpPr>
          <p:cNvPr id="6" name="Footer Placeholder 5">
            <a:extLst>
              <a:ext uri="{FF2B5EF4-FFF2-40B4-BE49-F238E27FC236}">
                <a16:creationId xmlns:a16="http://schemas.microsoft.com/office/drawing/2014/main" id="{E75F7454-669B-166B-2955-778C0CF72FB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527304A-7470-BC8B-6CDD-4806CF0F1A19}"/>
              </a:ext>
            </a:extLst>
          </p:cNvPr>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4016160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9E202-98FF-EF9F-C1A7-DFA9042D0494}"/>
              </a:ext>
            </a:extLst>
          </p:cNvPr>
          <p:cNvSpPr>
            <a:spLocks noGrp="1"/>
          </p:cNvSpPr>
          <p:nvPr>
            <p:ph type="title"/>
          </p:nvPr>
        </p:nvSpPr>
        <p:spPr>
          <a:xfrm>
            <a:off x="839788" y="365125"/>
            <a:ext cx="10515600" cy="1325563"/>
          </a:xfrm>
        </p:spPr>
        <p:txBody>
          <a:bodyPr/>
          <a:lstStyle/>
          <a:p>
            <a:r>
              <a:rPr lang="en-GB"/>
              <a:t>Click to edit Master title style</a:t>
            </a:r>
            <a:endParaRPr lang="en-AU"/>
          </a:p>
        </p:txBody>
      </p:sp>
      <p:sp>
        <p:nvSpPr>
          <p:cNvPr id="3" name="Text Placeholder 2">
            <a:extLst>
              <a:ext uri="{FF2B5EF4-FFF2-40B4-BE49-F238E27FC236}">
                <a16:creationId xmlns:a16="http://schemas.microsoft.com/office/drawing/2014/main" id="{51A30160-684E-DE3D-E9BE-328623D5AB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2D8F970-996B-62AF-97BC-5164A201962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Text Placeholder 4">
            <a:extLst>
              <a:ext uri="{FF2B5EF4-FFF2-40B4-BE49-F238E27FC236}">
                <a16:creationId xmlns:a16="http://schemas.microsoft.com/office/drawing/2014/main" id="{BF4563F3-6154-7E94-7931-DE1DFE59CA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83B50D6-AB97-9CA4-A573-56AE1E79560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Date Placeholder 6">
            <a:extLst>
              <a:ext uri="{FF2B5EF4-FFF2-40B4-BE49-F238E27FC236}">
                <a16:creationId xmlns:a16="http://schemas.microsoft.com/office/drawing/2014/main" id="{67DD48BB-C647-A842-5712-4E9D3F74CDD6}"/>
              </a:ext>
            </a:extLst>
          </p:cNvPr>
          <p:cNvSpPr>
            <a:spLocks noGrp="1"/>
          </p:cNvSpPr>
          <p:nvPr>
            <p:ph type="dt" sz="half" idx="10"/>
          </p:nvPr>
        </p:nvSpPr>
        <p:spPr/>
        <p:txBody>
          <a:bodyPr/>
          <a:lstStyle/>
          <a:p>
            <a:fld id="{4C60D9B5-D5A5-4035-9020-D2A13C4B88B8}" type="datetime1">
              <a:rPr lang="en-AU" smtClean="0"/>
              <a:t>30/06/2025</a:t>
            </a:fld>
            <a:endParaRPr lang="en-AU"/>
          </a:p>
        </p:txBody>
      </p:sp>
      <p:sp>
        <p:nvSpPr>
          <p:cNvPr id="8" name="Footer Placeholder 7">
            <a:extLst>
              <a:ext uri="{FF2B5EF4-FFF2-40B4-BE49-F238E27FC236}">
                <a16:creationId xmlns:a16="http://schemas.microsoft.com/office/drawing/2014/main" id="{4E257F66-4C49-A8EE-D744-E4C8FDF7A1B5}"/>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A680EC6D-DAB2-3E8C-2431-E96EBE76BCE2}"/>
              </a:ext>
            </a:extLst>
          </p:cNvPr>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220037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417B-ED07-AAB6-783B-85195FCEB493}"/>
              </a:ext>
            </a:extLst>
          </p:cNvPr>
          <p:cNvSpPr>
            <a:spLocks noGrp="1"/>
          </p:cNvSpPr>
          <p:nvPr>
            <p:ph type="title"/>
          </p:nvPr>
        </p:nvSpPr>
        <p:spPr/>
        <p:txBody>
          <a:bodyPr/>
          <a:lstStyle/>
          <a:p>
            <a:r>
              <a:rPr lang="en-GB"/>
              <a:t>Click to edit Master title style</a:t>
            </a:r>
            <a:endParaRPr lang="en-AU"/>
          </a:p>
        </p:txBody>
      </p:sp>
      <p:sp>
        <p:nvSpPr>
          <p:cNvPr id="3" name="Date Placeholder 2">
            <a:extLst>
              <a:ext uri="{FF2B5EF4-FFF2-40B4-BE49-F238E27FC236}">
                <a16:creationId xmlns:a16="http://schemas.microsoft.com/office/drawing/2014/main" id="{D2674471-D129-A375-07D5-D456B4E345D2}"/>
              </a:ext>
            </a:extLst>
          </p:cNvPr>
          <p:cNvSpPr>
            <a:spLocks noGrp="1"/>
          </p:cNvSpPr>
          <p:nvPr>
            <p:ph type="dt" sz="half" idx="10"/>
          </p:nvPr>
        </p:nvSpPr>
        <p:spPr/>
        <p:txBody>
          <a:bodyPr/>
          <a:lstStyle/>
          <a:p>
            <a:fld id="{68295B21-6E82-4970-9BB4-99F5D2AC2124}" type="datetime1">
              <a:rPr lang="en-AU" smtClean="0"/>
              <a:t>30/06/2025</a:t>
            </a:fld>
            <a:endParaRPr lang="en-AU"/>
          </a:p>
        </p:txBody>
      </p:sp>
      <p:sp>
        <p:nvSpPr>
          <p:cNvPr id="4" name="Footer Placeholder 3">
            <a:extLst>
              <a:ext uri="{FF2B5EF4-FFF2-40B4-BE49-F238E27FC236}">
                <a16:creationId xmlns:a16="http://schemas.microsoft.com/office/drawing/2014/main" id="{2DC8A295-5B07-0D9B-D451-834FCE618EA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AD3CF418-7713-39EA-D425-1AD3C1878430}"/>
              </a:ext>
            </a:extLst>
          </p:cNvPr>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1445580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53FE9A-198C-0B11-260C-72B68C3919AE}"/>
              </a:ext>
            </a:extLst>
          </p:cNvPr>
          <p:cNvSpPr>
            <a:spLocks noGrp="1"/>
          </p:cNvSpPr>
          <p:nvPr>
            <p:ph type="dt" sz="half" idx="10"/>
          </p:nvPr>
        </p:nvSpPr>
        <p:spPr/>
        <p:txBody>
          <a:bodyPr/>
          <a:lstStyle/>
          <a:p>
            <a:fld id="{BC33ADCC-0A25-45FB-9C83-BFBE3961A171}" type="datetime1">
              <a:rPr lang="en-AU" smtClean="0"/>
              <a:t>30/06/2025</a:t>
            </a:fld>
            <a:endParaRPr lang="en-AU"/>
          </a:p>
        </p:txBody>
      </p:sp>
      <p:sp>
        <p:nvSpPr>
          <p:cNvPr id="3" name="Footer Placeholder 2">
            <a:extLst>
              <a:ext uri="{FF2B5EF4-FFF2-40B4-BE49-F238E27FC236}">
                <a16:creationId xmlns:a16="http://schemas.microsoft.com/office/drawing/2014/main" id="{AE5BF61B-2EA2-9223-DC02-B6DD126952E2}"/>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D89E39F9-11B6-8BF3-0D91-4B58BAFE8FE5}"/>
              </a:ext>
            </a:extLst>
          </p:cNvPr>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150803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A3BA6-221E-A740-90FD-A945B3E6B84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94CFC102-C7AC-F238-65C6-D1281F23AC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Text Placeholder 3">
            <a:extLst>
              <a:ext uri="{FF2B5EF4-FFF2-40B4-BE49-F238E27FC236}">
                <a16:creationId xmlns:a16="http://schemas.microsoft.com/office/drawing/2014/main" id="{D0F3A72B-93C8-8C9C-5942-E73F6BF560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ABA883-7D65-ED45-C825-A192D043356C}"/>
              </a:ext>
            </a:extLst>
          </p:cNvPr>
          <p:cNvSpPr>
            <a:spLocks noGrp="1"/>
          </p:cNvSpPr>
          <p:nvPr>
            <p:ph type="dt" sz="half" idx="10"/>
          </p:nvPr>
        </p:nvSpPr>
        <p:spPr/>
        <p:txBody>
          <a:bodyPr/>
          <a:lstStyle/>
          <a:p>
            <a:fld id="{F5B47D6D-EB9C-4BA9-BC2E-6497D5278344}" type="datetime1">
              <a:rPr lang="en-AU" smtClean="0"/>
              <a:t>30/06/2025</a:t>
            </a:fld>
            <a:endParaRPr lang="en-AU"/>
          </a:p>
        </p:txBody>
      </p:sp>
      <p:sp>
        <p:nvSpPr>
          <p:cNvPr id="6" name="Footer Placeholder 5">
            <a:extLst>
              <a:ext uri="{FF2B5EF4-FFF2-40B4-BE49-F238E27FC236}">
                <a16:creationId xmlns:a16="http://schemas.microsoft.com/office/drawing/2014/main" id="{D3C99BE5-156C-D38E-3C8D-26F343A0D20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5021F64-023B-640E-561C-FE89C6FBE82F}"/>
              </a:ext>
            </a:extLst>
          </p:cNvPr>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3626324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84368-F9B4-2E6A-D4AB-62D0682C59C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Picture Placeholder 2">
            <a:extLst>
              <a:ext uri="{FF2B5EF4-FFF2-40B4-BE49-F238E27FC236}">
                <a16:creationId xmlns:a16="http://schemas.microsoft.com/office/drawing/2014/main" id="{2A3B3AA5-4DB1-35B7-344A-6C66B2EAA0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AFFD05E2-8617-6BD3-4639-7455ED9C5D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8A436D0-CD60-425E-A1C4-645F5A37D793}"/>
              </a:ext>
            </a:extLst>
          </p:cNvPr>
          <p:cNvSpPr>
            <a:spLocks noGrp="1"/>
          </p:cNvSpPr>
          <p:nvPr>
            <p:ph type="dt" sz="half" idx="10"/>
          </p:nvPr>
        </p:nvSpPr>
        <p:spPr/>
        <p:txBody>
          <a:bodyPr/>
          <a:lstStyle/>
          <a:p>
            <a:fld id="{5419FC5E-746E-4EFD-8350-A15DC909D95F}" type="datetime1">
              <a:rPr lang="en-AU" smtClean="0"/>
              <a:t>30/06/2025</a:t>
            </a:fld>
            <a:endParaRPr lang="en-AU"/>
          </a:p>
        </p:txBody>
      </p:sp>
      <p:sp>
        <p:nvSpPr>
          <p:cNvPr id="6" name="Footer Placeholder 5">
            <a:extLst>
              <a:ext uri="{FF2B5EF4-FFF2-40B4-BE49-F238E27FC236}">
                <a16:creationId xmlns:a16="http://schemas.microsoft.com/office/drawing/2014/main" id="{5D2C5528-13F2-C72A-6DC8-87220012681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70A4B0A-0B8A-7BDF-9CDC-3C93E779648D}"/>
              </a:ext>
            </a:extLst>
          </p:cNvPr>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289954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9D8391C-8C75-DDD4-C3FD-7C42CE8A3248}"/>
              </a:ext>
            </a:extLst>
          </p:cNvPr>
          <p:cNvGraphicFramePr>
            <a:graphicFrameLocks noChangeAspect="1"/>
          </p:cNvGraphicFramePr>
          <p:nvPr userDrawn="1">
            <p:custDataLst>
              <p:tags r:id="rId13"/>
            </p:custDataLst>
            <p:extLst>
              <p:ext uri="{D42A27DB-BD31-4B8C-83A1-F6EECF244321}">
                <p14:modId xmlns:p14="http://schemas.microsoft.com/office/powerpoint/2010/main" val="542610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8" name="think-cell data - do not delete" hidden="1">
                        <a:extLst>
                          <a:ext uri="{FF2B5EF4-FFF2-40B4-BE49-F238E27FC236}">
                            <a16:creationId xmlns:a16="http://schemas.microsoft.com/office/drawing/2014/main" id="{19D8391C-8C75-DDD4-C3FD-7C42CE8A3248}"/>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38F7A691-AEF7-CB11-B71C-BEBC3D9A35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2A49B6EC-492C-CA4A-E7F7-F9F91D3268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06C42B5D-F24D-499D-3171-EC57267F70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717397D-67F3-4535-BD36-EC4A002FC12C}" type="datetime1">
              <a:rPr lang="en-AU" smtClean="0"/>
              <a:t>30/06/2025</a:t>
            </a:fld>
            <a:endParaRPr lang="en-AU"/>
          </a:p>
        </p:txBody>
      </p:sp>
      <p:sp>
        <p:nvSpPr>
          <p:cNvPr id="5" name="Footer Placeholder 4">
            <a:extLst>
              <a:ext uri="{FF2B5EF4-FFF2-40B4-BE49-F238E27FC236}">
                <a16:creationId xmlns:a16="http://schemas.microsoft.com/office/drawing/2014/main" id="{00D7036A-1E47-A645-75F9-AF13888ACF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8C6CAD49-5F9B-BEEE-70E4-9249700BC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D0AB252-6B68-4C14-A77B-1125CE10BFBE}" type="slidenum">
              <a:rPr lang="en-AU" smtClean="0"/>
              <a:t>‹#›</a:t>
            </a:fld>
            <a:endParaRPr lang="en-AU"/>
          </a:p>
        </p:txBody>
      </p:sp>
    </p:spTree>
    <p:extLst>
      <p:ext uri="{BB962C8B-B14F-4D97-AF65-F5344CB8AC3E}">
        <p14:creationId xmlns:p14="http://schemas.microsoft.com/office/powerpoint/2010/main" val="3021808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odesign4all.com/"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notesSlide" Target="../notesSlides/notesSlide1.xml"/><Relationship Id="rId7" Type="http://schemas.openxmlformats.org/officeDocument/2006/relationships/diagramData" Target="../diagrams/data1.xml"/><Relationship Id="rId12" Type="http://schemas.openxmlformats.org/officeDocument/2006/relationships/hyperlink" Target="http://www.codesign4all.com/" TargetMode="Externa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2.png"/><Relationship Id="rId11" Type="http://schemas.microsoft.com/office/2007/relationships/diagramDrawing" Target="../diagrams/drawing1.xml"/><Relationship Id="rId5" Type="http://schemas.openxmlformats.org/officeDocument/2006/relationships/image" Target="../media/image1.emf"/><Relationship Id="rId10" Type="http://schemas.openxmlformats.org/officeDocument/2006/relationships/diagramColors" Target="../diagrams/colors1.xml"/><Relationship Id="rId4" Type="http://schemas.openxmlformats.org/officeDocument/2006/relationships/oleObject" Target="../embeddings/oleObject2.bin"/><Relationship Id="rId9"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rawing 51">
            <a:extLst>
              <a:ext uri="{FF2B5EF4-FFF2-40B4-BE49-F238E27FC236}">
                <a16:creationId xmlns:a16="http://schemas.microsoft.com/office/drawing/2014/main" id="{21C7BE77-9DC2-E5E9-268B-FA397ED1D031}"/>
              </a:ext>
            </a:extLst>
          </p:cNvPr>
          <p:cNvPicPr>
            <a:picLocks noChangeAspect="1"/>
          </p:cNvPicPr>
          <p:nvPr/>
        </p:nvPicPr>
        <p:blipFill>
          <a:blip r:embed="rId2">
            <a:extLst>
              <a:ext uri="{28A0092B-C50C-407E-A947-70E740481C1C}">
                <a14:useLocalDpi xmlns:a14="http://schemas.microsoft.com/office/drawing/2010/main" val="0"/>
              </a:ext>
            </a:extLst>
          </a:blip>
          <a:srcRect t="31931" b="34850"/>
          <a:stretch/>
        </p:blipFill>
        <p:spPr>
          <a:xfrm>
            <a:off x="0" y="1747237"/>
            <a:ext cx="12094667" cy="3013328"/>
          </a:xfrm>
          <a:prstGeom prst="rect">
            <a:avLst/>
          </a:prstGeom>
        </p:spPr>
      </p:pic>
      <p:sp>
        <p:nvSpPr>
          <p:cNvPr id="3" name="TextBox 2">
            <a:extLst>
              <a:ext uri="{FF2B5EF4-FFF2-40B4-BE49-F238E27FC236}">
                <a16:creationId xmlns:a16="http://schemas.microsoft.com/office/drawing/2014/main" id="{569EEB47-AFD4-EDB0-D515-7F406DCE81D0}"/>
              </a:ext>
            </a:extLst>
          </p:cNvPr>
          <p:cNvSpPr txBox="1"/>
          <p:nvPr/>
        </p:nvSpPr>
        <p:spPr>
          <a:xfrm>
            <a:off x="1281321" y="5112990"/>
            <a:ext cx="10219748" cy="523220"/>
          </a:xfrm>
          <a:prstGeom prst="rect">
            <a:avLst/>
          </a:prstGeom>
          <a:noFill/>
        </p:spPr>
        <p:txBody>
          <a:bodyPr wrap="square">
            <a:spAutoFit/>
          </a:bodyPr>
          <a:lstStyle/>
          <a:p>
            <a:pPr defTabSz="1180239"/>
            <a:r>
              <a:rPr lang="en-US" sz="2800" b="1" dirty="0">
                <a:solidFill>
                  <a:srgbClr val="736423"/>
                </a:solidFill>
                <a:latin typeface="Montserrat Light" panose="00000400000000000000" pitchFamily="2" charset="0"/>
              </a:rPr>
              <a:t>Sweet spot roles activity</a:t>
            </a:r>
          </a:p>
        </p:txBody>
      </p:sp>
      <p:sp>
        <p:nvSpPr>
          <p:cNvPr id="4" name="TextBox 3">
            <a:extLst>
              <a:ext uri="{FF2B5EF4-FFF2-40B4-BE49-F238E27FC236}">
                <a16:creationId xmlns:a16="http://schemas.microsoft.com/office/drawing/2014/main" id="{552500ED-B21F-BE8B-31D1-685855A2D5BA}"/>
              </a:ext>
            </a:extLst>
          </p:cNvPr>
          <p:cNvSpPr txBox="1"/>
          <p:nvPr/>
        </p:nvSpPr>
        <p:spPr>
          <a:xfrm>
            <a:off x="1371898" y="5636210"/>
            <a:ext cx="9629357" cy="1015663"/>
          </a:xfrm>
          <a:prstGeom prst="rect">
            <a:avLst/>
          </a:prstGeom>
          <a:noFill/>
        </p:spPr>
        <p:txBody>
          <a:bodyPr wrap="square" lIns="91440" tIns="45720" rIns="91440" bIns="45720" anchor="t">
            <a:spAutoFit/>
          </a:bodyPr>
          <a:lstStyle/>
          <a:p>
            <a:pPr defTabSz="1180239"/>
            <a:r>
              <a:rPr lang="en-US" sz="1200" b="1" dirty="0">
                <a:solidFill>
                  <a:prstClr val="black"/>
                </a:solidFill>
                <a:latin typeface="Montserrat Light" panose="00000400000000000000" pitchFamily="2" charset="0"/>
              </a:rPr>
              <a:t>About this tool:</a:t>
            </a:r>
          </a:p>
          <a:p>
            <a:pPr defTabSz="1180239"/>
            <a:r>
              <a:rPr lang="en-US" sz="1200" dirty="0">
                <a:solidFill>
                  <a:prstClr val="black"/>
                </a:solidFill>
                <a:latin typeface="Montserrat Light" panose="00000400000000000000" pitchFamily="2" charset="0"/>
              </a:rPr>
              <a:t>The sweet spot roles activity can be used to identify areas of strength and passion that can support decisions regarding your focus. </a:t>
            </a:r>
          </a:p>
          <a:p>
            <a:pPr defTabSz="1180239"/>
            <a:endParaRPr lang="en-US" sz="1200" b="1" dirty="0">
              <a:solidFill>
                <a:prstClr val="black"/>
              </a:solidFill>
              <a:latin typeface="Montserrat Light" panose="00000400000000000000" pitchFamily="2" charset="0"/>
            </a:endParaRPr>
          </a:p>
          <a:p>
            <a:pPr defTabSz="1180239"/>
            <a:r>
              <a:rPr lang="en-US" sz="1200" b="1" dirty="0">
                <a:solidFill>
                  <a:prstClr val="black"/>
                </a:solidFill>
                <a:latin typeface="Montserrat Light" panose="00000400000000000000" pitchFamily="2" charset="0"/>
              </a:rPr>
              <a:t>Date created: </a:t>
            </a:r>
            <a:r>
              <a:rPr lang="en-US" sz="1200" dirty="0">
                <a:solidFill>
                  <a:prstClr val="black"/>
                </a:solidFill>
                <a:latin typeface="Montserrat Light" panose="00000400000000000000" pitchFamily="2" charset="0"/>
              </a:rPr>
              <a:t>22/11/2024</a:t>
            </a:r>
          </a:p>
        </p:txBody>
      </p:sp>
      <p:sp>
        <p:nvSpPr>
          <p:cNvPr id="5" name="Slide Number Placeholder 4">
            <a:extLst>
              <a:ext uri="{FF2B5EF4-FFF2-40B4-BE49-F238E27FC236}">
                <a16:creationId xmlns:a16="http://schemas.microsoft.com/office/drawing/2014/main" id="{23D16629-2142-84E2-EF27-84A727C1687F}"/>
              </a:ext>
            </a:extLst>
          </p:cNvPr>
          <p:cNvSpPr>
            <a:spLocks noGrp="1"/>
          </p:cNvSpPr>
          <p:nvPr>
            <p:ph type="sldNum" sz="quarter" idx="12"/>
          </p:nvPr>
        </p:nvSpPr>
        <p:spPr/>
        <p:txBody>
          <a:bodyPr/>
          <a:lstStyle/>
          <a:p>
            <a:fld id="{2D0AB252-6B68-4C14-A77B-1125CE10BFBE}" type="slidenum">
              <a:rPr lang="en-AU" smtClean="0"/>
              <a:t>1</a:t>
            </a:fld>
            <a:endParaRPr lang="en-AU"/>
          </a:p>
        </p:txBody>
      </p:sp>
      <p:sp>
        <p:nvSpPr>
          <p:cNvPr id="7" name="TextBox 6">
            <a:extLst>
              <a:ext uri="{FF2B5EF4-FFF2-40B4-BE49-F238E27FC236}">
                <a16:creationId xmlns:a16="http://schemas.microsoft.com/office/drawing/2014/main" id="{04410057-433B-9AF4-F389-6694C4C9CA71}"/>
              </a:ext>
            </a:extLst>
          </p:cNvPr>
          <p:cNvSpPr txBox="1"/>
          <p:nvPr/>
        </p:nvSpPr>
        <p:spPr>
          <a:xfrm>
            <a:off x="392800" y="6613753"/>
            <a:ext cx="1958196" cy="215444"/>
          </a:xfrm>
          <a:prstGeom prst="rect">
            <a:avLst/>
          </a:prstGeom>
          <a:noFill/>
        </p:spPr>
        <p:txBody>
          <a:bodyPr wrap="square" rtlCol="0">
            <a:spAutoFit/>
          </a:bodyPr>
          <a:lstStyle/>
          <a:p>
            <a:r>
              <a:rPr lang="en-AU" sz="800">
                <a:solidFill>
                  <a:prstClr val="black"/>
                </a:solidFill>
                <a:latin typeface="Montserrat Light" panose="00000400000000000000" pitchFamily="2" charset="0"/>
              </a:rPr>
              <a:t>Version 1</a:t>
            </a:r>
          </a:p>
        </p:txBody>
      </p:sp>
      <p:graphicFrame>
        <p:nvGraphicFramePr>
          <p:cNvPr id="6" name="Table 5">
            <a:extLst>
              <a:ext uri="{FF2B5EF4-FFF2-40B4-BE49-F238E27FC236}">
                <a16:creationId xmlns:a16="http://schemas.microsoft.com/office/drawing/2014/main" id="{1E82C066-9A8E-C7F9-EB7B-40C8050F69C7}"/>
              </a:ext>
            </a:extLst>
          </p:cNvPr>
          <p:cNvGraphicFramePr>
            <a:graphicFrameLocks noGrp="1"/>
          </p:cNvGraphicFramePr>
          <p:nvPr>
            <p:extLst>
              <p:ext uri="{D42A27DB-BD31-4B8C-83A1-F6EECF244321}">
                <p14:modId xmlns:p14="http://schemas.microsoft.com/office/powerpoint/2010/main" val="3914266088"/>
              </p:ext>
            </p:extLst>
          </p:nvPr>
        </p:nvGraphicFramePr>
        <p:xfrm>
          <a:off x="0" y="28803"/>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736423"/>
                          </a:solidFill>
                        </a:rPr>
                        <a:t>Authorised Use ONLY. Requires a current paid up membership to </a:t>
                      </a:r>
                      <a:r>
                        <a:rPr lang="en-GB" sz="1200" i="1" dirty="0">
                          <a:solidFill>
                            <a:srgbClr val="736423"/>
                          </a:solidFill>
                          <a:hlinkClick r:id="rId3">
                            <a:extLst>
                              <a:ext uri="{A12FA001-AC4F-418D-AE19-62706E023703}">
                                <ahyp:hlinkClr xmlns:ahyp="http://schemas.microsoft.com/office/drawing/2018/hyperlinkcolor" val="tx"/>
                              </a:ext>
                            </a:extLst>
                          </a:hlinkClick>
                        </a:rPr>
                        <a:t>www.codesign4all.com</a:t>
                      </a:r>
                      <a:endParaRPr lang="en-GB" sz="1200" i="1" dirty="0">
                        <a:solidFill>
                          <a:srgbClr val="736423"/>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736423"/>
                          </a:solidFill>
                        </a:rPr>
                        <a:t>Tool ID 4D1306 – Sweet spot roles activity</a:t>
                      </a:r>
                      <a:endParaRPr lang="en-GB" sz="1200" i="1" dirty="0">
                        <a:solidFill>
                          <a:srgbClr val="736423"/>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736423"/>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736423"/>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cxnSp>
        <p:nvCxnSpPr>
          <p:cNvPr id="8" name="Straight Connector 7">
            <a:extLst>
              <a:ext uri="{FF2B5EF4-FFF2-40B4-BE49-F238E27FC236}">
                <a16:creationId xmlns:a16="http://schemas.microsoft.com/office/drawing/2014/main" id="{22245085-5F8F-90A9-D6F0-C323209BD38A}"/>
              </a:ext>
            </a:extLst>
          </p:cNvPr>
          <p:cNvCxnSpPr>
            <a:cxnSpLocks/>
          </p:cNvCxnSpPr>
          <p:nvPr/>
        </p:nvCxnSpPr>
        <p:spPr>
          <a:xfrm>
            <a:off x="90576" y="489769"/>
            <a:ext cx="12004091" cy="0"/>
          </a:xfrm>
          <a:prstGeom prst="line">
            <a:avLst/>
          </a:prstGeom>
          <a:ln w="38100">
            <a:solidFill>
              <a:srgbClr val="73642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3283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40FF7-612E-984D-4104-3B14805D1F02}"/>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389D021-4498-0CE0-FBC4-39F750F52BFD}"/>
              </a:ext>
            </a:extLst>
          </p:cNvPr>
          <p:cNvGraphicFramePr>
            <a:graphicFrameLocks noChangeAspect="1"/>
          </p:cNvGraphicFramePr>
          <p:nvPr>
            <p:custDataLst>
              <p:tags r:id="rId1"/>
            </p:custDataLst>
            <p:extLst>
              <p:ext uri="{D42A27DB-BD31-4B8C-83A1-F6EECF244321}">
                <p14:modId xmlns:p14="http://schemas.microsoft.com/office/powerpoint/2010/main" val="24978793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5" name="think-cell data - do not delete" hidden="1">
                        <a:extLst>
                          <a:ext uri="{FF2B5EF4-FFF2-40B4-BE49-F238E27FC236}">
                            <a16:creationId xmlns:a16="http://schemas.microsoft.com/office/drawing/2014/main" id="{8389D021-4498-0CE0-FBC4-39F750F52BF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Flowchart: Alternate Process 12">
            <a:extLst>
              <a:ext uri="{FF2B5EF4-FFF2-40B4-BE49-F238E27FC236}">
                <a16:creationId xmlns:a16="http://schemas.microsoft.com/office/drawing/2014/main" id="{81234119-2641-BE27-803D-AEB0C2B6AA58}"/>
              </a:ext>
            </a:extLst>
          </p:cNvPr>
          <p:cNvSpPr/>
          <p:nvPr/>
        </p:nvSpPr>
        <p:spPr>
          <a:xfrm>
            <a:off x="436848" y="2171952"/>
            <a:ext cx="2842111" cy="4184398"/>
          </a:xfrm>
          <a:prstGeom prst="flowChartAlternateProcess">
            <a:avLst/>
          </a:prstGeom>
          <a:solidFill>
            <a:srgbClr val="EBE3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Drawing 51">
            <a:extLst>
              <a:ext uri="{FF2B5EF4-FFF2-40B4-BE49-F238E27FC236}">
                <a16:creationId xmlns:a16="http://schemas.microsoft.com/office/drawing/2014/main" id="{EADC7732-64CD-79C6-354D-ABEC8A5A9618}"/>
              </a:ext>
            </a:extLst>
          </p:cNvPr>
          <p:cNvPicPr>
            <a:picLocks noChangeAspect="1"/>
          </p:cNvPicPr>
          <p:nvPr/>
        </p:nvPicPr>
        <p:blipFill>
          <a:blip r:embed="rId6">
            <a:extLst>
              <a:ext uri="{28A0092B-C50C-407E-A947-70E740481C1C}">
                <a14:useLocalDpi xmlns:a14="http://schemas.microsoft.com/office/drawing/2010/main" val="0"/>
              </a:ext>
            </a:extLst>
          </a:blip>
          <a:srcRect t="31931" b="34850"/>
          <a:stretch/>
        </p:blipFill>
        <p:spPr>
          <a:xfrm>
            <a:off x="76359" y="1170472"/>
            <a:ext cx="4112717" cy="1024664"/>
          </a:xfrm>
          <a:prstGeom prst="rect">
            <a:avLst/>
          </a:prstGeom>
        </p:spPr>
      </p:pic>
      <p:sp>
        <p:nvSpPr>
          <p:cNvPr id="6" name="Rectangle 5">
            <a:extLst>
              <a:ext uri="{FF2B5EF4-FFF2-40B4-BE49-F238E27FC236}">
                <a16:creationId xmlns:a16="http://schemas.microsoft.com/office/drawing/2014/main" id="{41953F5E-0B13-10EF-1B47-644F3422726D}"/>
              </a:ext>
            </a:extLst>
          </p:cNvPr>
          <p:cNvSpPr/>
          <p:nvPr/>
        </p:nvSpPr>
        <p:spPr>
          <a:xfrm>
            <a:off x="0" y="658059"/>
            <a:ext cx="12192000" cy="523221"/>
          </a:xfrm>
          <a:prstGeom prst="rect">
            <a:avLst/>
          </a:prstGeom>
          <a:solidFill>
            <a:srgbClr val="736423"/>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92D27701-D379-F88B-6AA3-2FD9CF0A2339}"/>
              </a:ext>
            </a:extLst>
          </p:cNvPr>
          <p:cNvSpPr txBox="1"/>
          <p:nvPr/>
        </p:nvSpPr>
        <p:spPr>
          <a:xfrm>
            <a:off x="971587" y="662216"/>
            <a:ext cx="9282139" cy="523220"/>
          </a:xfrm>
          <a:prstGeom prst="rect">
            <a:avLst/>
          </a:prstGeom>
          <a:noFill/>
        </p:spPr>
        <p:txBody>
          <a:bodyPr wrap="square" lIns="91440" tIns="45720" rIns="91440" bIns="45720" anchor="t">
            <a:spAutoFit/>
          </a:bodyPr>
          <a:lstStyle/>
          <a:p>
            <a:pPr algn="ctr" defTabSz="1180239"/>
            <a:r>
              <a:rPr lang="en-US" sz="2800" b="1" dirty="0">
                <a:solidFill>
                  <a:prstClr val="white"/>
                </a:solidFill>
                <a:latin typeface="Montserrat Light"/>
              </a:rPr>
              <a:t>Sweet Spot Roles Activity</a:t>
            </a:r>
          </a:p>
        </p:txBody>
      </p:sp>
      <p:sp>
        <p:nvSpPr>
          <p:cNvPr id="3" name="Slide Number Placeholder 2">
            <a:extLst>
              <a:ext uri="{FF2B5EF4-FFF2-40B4-BE49-F238E27FC236}">
                <a16:creationId xmlns:a16="http://schemas.microsoft.com/office/drawing/2014/main" id="{D4891624-F467-5A06-216A-9F712ED58D82}"/>
              </a:ext>
            </a:extLst>
          </p:cNvPr>
          <p:cNvSpPr>
            <a:spLocks noGrp="1"/>
          </p:cNvSpPr>
          <p:nvPr>
            <p:ph type="sldNum" sz="quarter" idx="12"/>
          </p:nvPr>
        </p:nvSpPr>
        <p:spPr/>
        <p:txBody>
          <a:bodyPr/>
          <a:lstStyle/>
          <a:p>
            <a:fld id="{2D0AB252-6B68-4C14-A77B-1125CE10BFBE}" type="slidenum">
              <a:rPr lang="en-AU" smtClean="0"/>
              <a:t>2</a:t>
            </a:fld>
            <a:endParaRPr lang="en-AU"/>
          </a:p>
        </p:txBody>
      </p:sp>
      <p:sp>
        <p:nvSpPr>
          <p:cNvPr id="10" name="TextBox 9">
            <a:extLst>
              <a:ext uri="{FF2B5EF4-FFF2-40B4-BE49-F238E27FC236}">
                <a16:creationId xmlns:a16="http://schemas.microsoft.com/office/drawing/2014/main" id="{F81B235D-7C11-65C9-B228-6CC902DEAEAE}"/>
              </a:ext>
            </a:extLst>
          </p:cNvPr>
          <p:cNvSpPr txBox="1"/>
          <p:nvPr/>
        </p:nvSpPr>
        <p:spPr>
          <a:xfrm>
            <a:off x="392800" y="6613753"/>
            <a:ext cx="1958196" cy="215444"/>
          </a:xfrm>
          <a:prstGeom prst="rect">
            <a:avLst/>
          </a:prstGeom>
          <a:noFill/>
        </p:spPr>
        <p:txBody>
          <a:bodyPr wrap="square" rtlCol="0">
            <a:spAutoFit/>
          </a:bodyPr>
          <a:lstStyle/>
          <a:p>
            <a:r>
              <a:rPr lang="en-AU" sz="800">
                <a:solidFill>
                  <a:prstClr val="black"/>
                </a:solidFill>
                <a:latin typeface="Montserrat Light" panose="00000400000000000000" pitchFamily="2" charset="0"/>
              </a:rPr>
              <a:t>Version 1</a:t>
            </a:r>
          </a:p>
        </p:txBody>
      </p:sp>
      <p:sp>
        <p:nvSpPr>
          <p:cNvPr id="2" name="TextBox 1">
            <a:extLst>
              <a:ext uri="{FF2B5EF4-FFF2-40B4-BE49-F238E27FC236}">
                <a16:creationId xmlns:a16="http://schemas.microsoft.com/office/drawing/2014/main" id="{A61E4D56-1DD2-5F80-07D3-F62516EDA9B2}"/>
              </a:ext>
            </a:extLst>
          </p:cNvPr>
          <p:cNvSpPr txBox="1"/>
          <p:nvPr/>
        </p:nvSpPr>
        <p:spPr>
          <a:xfrm>
            <a:off x="1487769" y="6609942"/>
            <a:ext cx="9216462"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800" dirty="0">
                <a:solidFill>
                  <a:prstClr val="black"/>
                </a:solidFill>
                <a:latin typeface="Montserrat Light" panose="00000400000000000000" pitchFamily="2" charset="0"/>
              </a:rPr>
              <a:t>Source: </a:t>
            </a:r>
            <a:r>
              <a:rPr lang="en-US" sz="800" dirty="0">
                <a:solidFill>
                  <a:prstClr val="black"/>
                </a:solidFill>
                <a:latin typeface="Montserrat Light" panose="00000400000000000000" pitchFamily="2" charset="0"/>
              </a:rPr>
              <a:t>Michael Frost and Christiana Rice “To alter your world” 2017, IVP, page 140 </a:t>
            </a:r>
            <a:endParaRPr lang="en-AU" sz="800" dirty="0">
              <a:solidFill>
                <a:prstClr val="black"/>
              </a:solidFill>
              <a:latin typeface="Montserrat Light" panose="00000400000000000000" pitchFamily="2" charset="0"/>
            </a:endParaRPr>
          </a:p>
        </p:txBody>
      </p:sp>
      <p:sp>
        <p:nvSpPr>
          <p:cNvPr id="16" name="TextBox 15">
            <a:extLst>
              <a:ext uri="{FF2B5EF4-FFF2-40B4-BE49-F238E27FC236}">
                <a16:creationId xmlns:a16="http://schemas.microsoft.com/office/drawing/2014/main" id="{91C270B7-41A1-DCAF-EDEB-AA647E30838D}"/>
              </a:ext>
            </a:extLst>
          </p:cNvPr>
          <p:cNvSpPr txBox="1"/>
          <p:nvPr/>
        </p:nvSpPr>
        <p:spPr>
          <a:xfrm>
            <a:off x="737567" y="2463701"/>
            <a:ext cx="2240672" cy="3600986"/>
          </a:xfrm>
          <a:prstGeom prst="rect">
            <a:avLst/>
          </a:prstGeom>
          <a:noFill/>
        </p:spPr>
        <p:txBody>
          <a:bodyPr wrap="square" lIns="91440" tIns="45720" rIns="91440" bIns="45720" anchor="t">
            <a:spAutoFit/>
          </a:bodyPr>
          <a:lstStyle/>
          <a:p>
            <a:pPr marR="0" lvl="0" algn="l" defTabSz="1180239" rtl="0" eaLnBrk="1" fontAlgn="auto" latinLnBrk="0" hangingPunct="1">
              <a:spcBef>
                <a:spcPts val="0"/>
              </a:spcBef>
              <a:spcAft>
                <a:spcPts val="0"/>
              </a:spcAft>
              <a:buClrTx/>
              <a:buSzTx/>
              <a:tabLst/>
              <a:defRPr/>
            </a:pPr>
            <a:r>
              <a:rPr lang="en-US" sz="1200" dirty="0">
                <a:latin typeface="Montserrat Light" panose="00000400000000000000" pitchFamily="2" charset="0"/>
              </a:rPr>
              <a:t>Reflecting on your work on this place-based project, how has it enabled you to have joy at work, improve your skills, address need and ensure everyone gets payback from effort?</a:t>
            </a:r>
          </a:p>
          <a:p>
            <a:pPr defTabSz="1180239">
              <a:defRPr/>
            </a:pPr>
            <a:r>
              <a:rPr lang="en-US" sz="1200" dirty="0">
                <a:latin typeface="Montserrat Light"/>
              </a:rPr>
              <a:t>The more overlap you can find and celebrate the more satisfying you will find this work.  That is comforting when times get tough, people criticise you and the work falls flat…because all of those things will happen!  Use this diagram to brainstorm your own gratitude and project alignment list.</a:t>
            </a:r>
            <a:endParaRPr lang="en-US" sz="1200" dirty="0">
              <a:latin typeface="Montserrat Light" panose="00000400000000000000" pitchFamily="2" charset="0"/>
            </a:endParaRPr>
          </a:p>
        </p:txBody>
      </p:sp>
      <p:sp>
        <p:nvSpPr>
          <p:cNvPr id="11" name="TextBox 10">
            <a:extLst>
              <a:ext uri="{FF2B5EF4-FFF2-40B4-BE49-F238E27FC236}">
                <a16:creationId xmlns:a16="http://schemas.microsoft.com/office/drawing/2014/main" id="{7E80A9D4-789B-F511-EF30-1116500EC47A}"/>
              </a:ext>
            </a:extLst>
          </p:cNvPr>
          <p:cNvSpPr txBox="1"/>
          <p:nvPr/>
        </p:nvSpPr>
        <p:spPr>
          <a:xfrm>
            <a:off x="4674870" y="1344250"/>
            <a:ext cx="6204204" cy="677108"/>
          </a:xfrm>
          <a:prstGeom prst="rect">
            <a:avLst/>
          </a:prstGeom>
          <a:noFill/>
        </p:spPr>
        <p:txBody>
          <a:bodyPr wrap="square">
            <a:spAutoFit/>
          </a:bodyPr>
          <a:lstStyle/>
          <a:p>
            <a:pPr algn="ctr"/>
            <a:r>
              <a:rPr kumimoji="0" lang="en-US" sz="2400" b="1" i="0" u="none" strike="noStrike" kern="1200" cap="none" spc="0" normalizeH="0" baseline="0" noProof="0" dirty="0">
                <a:ln>
                  <a:noFill/>
                </a:ln>
                <a:solidFill>
                  <a:srgbClr val="736423"/>
                </a:solidFill>
                <a:effectLst/>
                <a:uLnTx/>
                <a:uFillTx/>
                <a:latin typeface="Montserrat Light" panose="00000400000000000000" pitchFamily="2" charset="0"/>
                <a:ea typeface="+mn-ea"/>
                <a:cs typeface="+mn-cs"/>
              </a:rPr>
              <a:t>Sweet Spot Roles</a:t>
            </a:r>
          </a:p>
          <a:p>
            <a:pPr algn="ctr"/>
            <a:r>
              <a:rPr lang="en-AU" altLang="en-US" sz="1400" i="1" dirty="0">
                <a:latin typeface="Montserrat Light" panose="00000400000000000000" pitchFamily="2" charset="0"/>
              </a:rPr>
              <a:t>How your work can transform you and the world…</a:t>
            </a:r>
          </a:p>
        </p:txBody>
      </p:sp>
      <p:graphicFrame>
        <p:nvGraphicFramePr>
          <p:cNvPr id="12" name="Diagram 11">
            <a:extLst>
              <a:ext uri="{FF2B5EF4-FFF2-40B4-BE49-F238E27FC236}">
                <a16:creationId xmlns:a16="http://schemas.microsoft.com/office/drawing/2014/main" id="{AC0931A9-BB1C-DCDE-050D-CAD02CECA063}"/>
              </a:ext>
            </a:extLst>
          </p:cNvPr>
          <p:cNvGraphicFramePr/>
          <p:nvPr>
            <p:extLst>
              <p:ext uri="{D42A27DB-BD31-4B8C-83A1-F6EECF244321}">
                <p14:modId xmlns:p14="http://schemas.microsoft.com/office/powerpoint/2010/main" val="3571668745"/>
              </p:ext>
            </p:extLst>
          </p:nvPr>
        </p:nvGraphicFramePr>
        <p:xfrm>
          <a:off x="4267617" y="2042736"/>
          <a:ext cx="6436614" cy="449638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5" name="TextBox 14">
            <a:extLst>
              <a:ext uri="{FF2B5EF4-FFF2-40B4-BE49-F238E27FC236}">
                <a16:creationId xmlns:a16="http://schemas.microsoft.com/office/drawing/2014/main" id="{9D63F37E-6059-EC5D-4A3D-21F665F43CCD}"/>
              </a:ext>
            </a:extLst>
          </p:cNvPr>
          <p:cNvSpPr txBox="1"/>
          <p:nvPr/>
        </p:nvSpPr>
        <p:spPr>
          <a:xfrm>
            <a:off x="6549390" y="3607390"/>
            <a:ext cx="864795" cy="276999"/>
          </a:xfrm>
          <a:prstGeom prst="rect">
            <a:avLst/>
          </a:prstGeom>
          <a:noFill/>
        </p:spPr>
        <p:txBody>
          <a:bodyPr wrap="square">
            <a:spAutoFit/>
          </a:bodyPr>
          <a:lstStyle/>
          <a:p>
            <a:pPr algn="ctr"/>
            <a:r>
              <a:rPr kumimoji="0" lang="en-US"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Passion</a:t>
            </a:r>
            <a:endParaRPr lang="en-AU" b="1" dirty="0"/>
          </a:p>
        </p:txBody>
      </p:sp>
      <p:sp>
        <p:nvSpPr>
          <p:cNvPr id="17" name="TextBox 16">
            <a:extLst>
              <a:ext uri="{FF2B5EF4-FFF2-40B4-BE49-F238E27FC236}">
                <a16:creationId xmlns:a16="http://schemas.microsoft.com/office/drawing/2014/main" id="{BD25E688-FC30-8A73-3AC1-3AF0DCD429BC}"/>
              </a:ext>
            </a:extLst>
          </p:cNvPr>
          <p:cNvSpPr txBox="1"/>
          <p:nvPr/>
        </p:nvSpPr>
        <p:spPr>
          <a:xfrm>
            <a:off x="7530045" y="3607389"/>
            <a:ext cx="864795" cy="276999"/>
          </a:xfrm>
          <a:prstGeom prst="rect">
            <a:avLst/>
          </a:prstGeom>
          <a:noFill/>
        </p:spPr>
        <p:txBody>
          <a:bodyPr wrap="square">
            <a:spAutoFit/>
          </a:bodyPr>
          <a:lstStyle/>
          <a:p>
            <a:pPr algn="ctr"/>
            <a:r>
              <a:rPr kumimoji="0" lang="en-US"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Service</a:t>
            </a:r>
            <a:endParaRPr lang="en-AU" b="1" dirty="0"/>
          </a:p>
        </p:txBody>
      </p:sp>
      <p:sp>
        <p:nvSpPr>
          <p:cNvPr id="18" name="TextBox 17">
            <a:extLst>
              <a:ext uri="{FF2B5EF4-FFF2-40B4-BE49-F238E27FC236}">
                <a16:creationId xmlns:a16="http://schemas.microsoft.com/office/drawing/2014/main" id="{9B74957B-6129-77EF-7D19-213DDE4C7C29}"/>
              </a:ext>
            </a:extLst>
          </p:cNvPr>
          <p:cNvSpPr txBox="1"/>
          <p:nvPr/>
        </p:nvSpPr>
        <p:spPr>
          <a:xfrm>
            <a:off x="6549390" y="4642023"/>
            <a:ext cx="864795" cy="276999"/>
          </a:xfrm>
          <a:prstGeom prst="rect">
            <a:avLst/>
          </a:prstGeom>
          <a:noFill/>
        </p:spPr>
        <p:txBody>
          <a:bodyPr wrap="square">
            <a:spAutoFit/>
          </a:bodyPr>
          <a:lstStyle/>
          <a:p>
            <a:pPr algn="ctr"/>
            <a:r>
              <a:rPr kumimoji="0" lang="en-US"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Job</a:t>
            </a:r>
            <a:endParaRPr lang="en-AU" b="1" dirty="0"/>
          </a:p>
        </p:txBody>
      </p:sp>
      <p:sp>
        <p:nvSpPr>
          <p:cNvPr id="19" name="TextBox 18">
            <a:extLst>
              <a:ext uri="{FF2B5EF4-FFF2-40B4-BE49-F238E27FC236}">
                <a16:creationId xmlns:a16="http://schemas.microsoft.com/office/drawing/2014/main" id="{912D4DBF-2ADF-ED4E-915C-AB7737963E79}"/>
              </a:ext>
            </a:extLst>
          </p:cNvPr>
          <p:cNvSpPr txBox="1"/>
          <p:nvPr/>
        </p:nvSpPr>
        <p:spPr>
          <a:xfrm>
            <a:off x="7530045" y="4642022"/>
            <a:ext cx="864795" cy="276999"/>
          </a:xfrm>
          <a:prstGeom prst="rect">
            <a:avLst/>
          </a:prstGeom>
          <a:noFill/>
        </p:spPr>
        <p:txBody>
          <a:bodyPr wrap="square">
            <a:spAutoFit/>
          </a:bodyPr>
          <a:lstStyle/>
          <a:p>
            <a:pPr algn="ctr"/>
            <a:r>
              <a:rPr kumimoji="0" lang="en-US"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Vocation</a:t>
            </a:r>
            <a:endParaRPr lang="en-AU" b="1" dirty="0"/>
          </a:p>
        </p:txBody>
      </p:sp>
      <p:sp>
        <p:nvSpPr>
          <p:cNvPr id="20" name="Flowchart: Alternate Process 19">
            <a:extLst>
              <a:ext uri="{FF2B5EF4-FFF2-40B4-BE49-F238E27FC236}">
                <a16:creationId xmlns:a16="http://schemas.microsoft.com/office/drawing/2014/main" id="{9C51C6F1-6290-50B3-F205-5CAB06363E17}"/>
              </a:ext>
            </a:extLst>
          </p:cNvPr>
          <p:cNvSpPr/>
          <p:nvPr/>
        </p:nvSpPr>
        <p:spPr>
          <a:xfrm>
            <a:off x="4572074" y="1357931"/>
            <a:ext cx="5925238" cy="5255822"/>
          </a:xfrm>
          <a:prstGeom prst="flowChartAlternateProcess">
            <a:avLst/>
          </a:prstGeom>
          <a:noFill/>
          <a:ln>
            <a:solidFill>
              <a:srgbClr val="EBE3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8" name="Table 7">
            <a:extLst>
              <a:ext uri="{FF2B5EF4-FFF2-40B4-BE49-F238E27FC236}">
                <a16:creationId xmlns:a16="http://schemas.microsoft.com/office/drawing/2014/main" id="{BFCD8CA3-71DE-46A0-7AAC-8F05CFA0E877}"/>
              </a:ext>
            </a:extLst>
          </p:cNvPr>
          <p:cNvGraphicFramePr>
            <a:graphicFrameLocks noGrp="1"/>
          </p:cNvGraphicFramePr>
          <p:nvPr>
            <p:extLst>
              <p:ext uri="{D42A27DB-BD31-4B8C-83A1-F6EECF244321}">
                <p14:modId xmlns:p14="http://schemas.microsoft.com/office/powerpoint/2010/main" val="1741921072"/>
              </p:ext>
            </p:extLst>
          </p:nvPr>
        </p:nvGraphicFramePr>
        <p:xfrm>
          <a:off x="0" y="28803"/>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736423"/>
                          </a:solidFill>
                        </a:rPr>
                        <a:t>Authorised Use ONLY. Requires a current paid up membership to </a:t>
                      </a:r>
                      <a:r>
                        <a:rPr lang="en-GB" sz="1200" i="1" dirty="0">
                          <a:solidFill>
                            <a:srgbClr val="736423"/>
                          </a:solidFill>
                          <a:hlinkClick r:id="rId12">
                            <a:extLst>
                              <a:ext uri="{A12FA001-AC4F-418D-AE19-62706E023703}">
                                <ahyp:hlinkClr xmlns:ahyp="http://schemas.microsoft.com/office/drawing/2018/hyperlinkcolor" val="tx"/>
                              </a:ext>
                            </a:extLst>
                          </a:hlinkClick>
                        </a:rPr>
                        <a:t>www.codesign4all.com</a:t>
                      </a:r>
                      <a:endParaRPr lang="en-GB" sz="1200" i="1" dirty="0">
                        <a:solidFill>
                          <a:srgbClr val="736423"/>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736423"/>
                          </a:solidFill>
                        </a:rPr>
                        <a:t>Tool ID 4D1306 – Sweet spot roles activity</a:t>
                      </a:r>
                      <a:endParaRPr lang="en-GB" sz="1200" i="1" dirty="0">
                        <a:solidFill>
                          <a:srgbClr val="736423"/>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736423"/>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736423"/>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cxnSp>
        <p:nvCxnSpPr>
          <p:cNvPr id="9" name="Straight Connector 8">
            <a:extLst>
              <a:ext uri="{FF2B5EF4-FFF2-40B4-BE49-F238E27FC236}">
                <a16:creationId xmlns:a16="http://schemas.microsoft.com/office/drawing/2014/main" id="{D9172C93-079E-B76D-459E-6B48CD28AE36}"/>
              </a:ext>
            </a:extLst>
          </p:cNvPr>
          <p:cNvCxnSpPr>
            <a:cxnSpLocks/>
          </p:cNvCxnSpPr>
          <p:nvPr/>
        </p:nvCxnSpPr>
        <p:spPr>
          <a:xfrm>
            <a:off x="90576" y="489769"/>
            <a:ext cx="12004091" cy="0"/>
          </a:xfrm>
          <a:prstGeom prst="line">
            <a:avLst/>
          </a:prstGeom>
          <a:ln w="38100">
            <a:solidFill>
              <a:srgbClr val="73642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51411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2c36e4b-0d4d-48de-95dd-a775c8971280" xsi:nil="true"/>
    <lcf76f155ced4ddcb4097134ff3c332f xmlns="94f6b1dc-b52d-4df2-99b3-55b82d7a0d0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ACF76D5CD0AF488CC6D8B59E98E1FE" ma:contentTypeVersion="18" ma:contentTypeDescription="Create a new document." ma:contentTypeScope="" ma:versionID="2f3a3640c91a5f14bb59e82008dccc50">
  <xsd:schema xmlns:xsd="http://www.w3.org/2001/XMLSchema" xmlns:xs="http://www.w3.org/2001/XMLSchema" xmlns:p="http://schemas.microsoft.com/office/2006/metadata/properties" xmlns:ns2="94f6b1dc-b52d-4df2-99b3-55b82d7a0d03" xmlns:ns3="e2c36e4b-0d4d-48de-95dd-a775c8971280" targetNamespace="http://schemas.microsoft.com/office/2006/metadata/properties" ma:root="true" ma:fieldsID="48c8217889028b11d6427f0c1e9a7b84" ns2:_="" ns3:_="">
    <xsd:import namespace="94f6b1dc-b52d-4df2-99b3-55b82d7a0d03"/>
    <xsd:import namespace="e2c36e4b-0d4d-48de-95dd-a775c89712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f6b1dc-b52d-4df2-99b3-55b82d7a0d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c36e4b-0d4d-48de-95dd-a775c89712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fe1d7b9-6e61-4355-ade0-cc4417e7c75f}" ma:internalName="TaxCatchAll" ma:showField="CatchAllData" ma:web="e2c36e4b-0d4d-48de-95dd-a775c8971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3A96B2-CD81-4332-9ED1-591449DFD842}">
  <ds:schemaRefs>
    <ds:schemaRef ds:uri="http://schemas.microsoft.com/sharepoint/v3"/>
    <ds:schemaRef ds:uri="http://schemas.microsoft.com/office/2006/documentManagement/types"/>
    <ds:schemaRef ds:uri="http://purl.org/dc/dcmitype/"/>
    <ds:schemaRef ds:uri="http://schemas.microsoft.com/office/infopath/2007/PartnerControls"/>
    <ds:schemaRef ds:uri="http://www.w3.org/XML/1998/namespace"/>
    <ds:schemaRef ds:uri="http://purl.org/dc/elements/1.1/"/>
    <ds:schemaRef ds:uri="http://schemas.openxmlformats.org/package/2006/metadata/core-properties"/>
    <ds:schemaRef ds:uri="4fa68556-e527-41a8-8fe0-ca53270d6849"/>
    <ds:schemaRef ds:uri="3b86de50-e94e-4e35-ab30-83628ca558a0"/>
    <ds:schemaRef ds:uri="http://schemas.microsoft.com/office/2006/metadata/properties"/>
    <ds:schemaRef ds:uri="http://purl.org/dc/terms/"/>
    <ds:schemaRef ds:uri="41b8be0b-f50d-4aa7-86f0-45b40eee9fc5"/>
    <ds:schemaRef ds:uri="37949414-87cc-4b5c-94ba-0066ba653d95"/>
    <ds:schemaRef ds:uri="61dd04b6-279c-4608-bcae-c6f797ec6fda"/>
    <ds:schemaRef ds:uri="8e834e17-2d57-44e8-b92c-93935abe7473"/>
  </ds:schemaRefs>
</ds:datastoreItem>
</file>

<file path=customXml/itemProps2.xml><?xml version="1.0" encoding="utf-8"?>
<ds:datastoreItem xmlns:ds="http://schemas.openxmlformats.org/officeDocument/2006/customXml" ds:itemID="{71F69880-42C0-4332-934A-D6DA18AFF7AD}"/>
</file>

<file path=customXml/itemProps3.xml><?xml version="1.0" encoding="utf-8"?>
<ds:datastoreItem xmlns:ds="http://schemas.openxmlformats.org/officeDocument/2006/customXml" ds:itemID="{4FCBA61F-F064-470B-A30C-BB5167BDDA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202</TotalTime>
  <Words>234</Words>
  <Application>Microsoft Office PowerPoint</Application>
  <PresentationFormat>Widescreen</PresentationFormat>
  <Paragraphs>32</Paragraphs>
  <Slides>2</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9" baseType="lpstr">
      <vt:lpstr>Aptos</vt:lpstr>
      <vt:lpstr>Aptos Display</vt:lpstr>
      <vt:lpstr>Arial</vt:lpstr>
      <vt:lpstr>Calibri</vt:lpstr>
      <vt:lpstr>Montserrat Light</vt:lpstr>
      <vt:lpstr>Office Theme</vt:lpstr>
      <vt:lpstr>think-cell Slide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Ellenor Wenck</cp:lastModifiedBy>
  <cp:revision>14</cp:revision>
  <dcterms:created xsi:type="dcterms:W3CDTF">2024-10-22T06:55:56Z</dcterms:created>
  <dcterms:modified xsi:type="dcterms:W3CDTF">2025-06-30T03:54:21Z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0x01010013ACF76D5CD0AF488CC6D8B59E98E1FE</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