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F2D7"/>
    <a:srgbClr val="257B34"/>
    <a:srgbClr val="736423"/>
    <a:srgbClr val="F2EDD6"/>
    <a:srgbClr val="EBE3BF"/>
    <a:srgbClr val="F8F5E8"/>
    <a:srgbClr val="FF9999"/>
    <a:srgbClr val="FF3300"/>
    <a:srgbClr val="F3FBF4"/>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104750-4647-E0C4-13FE-854E2ECBD47A}" v="124" dt="2025-05-05T08:41:05.8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06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A5538FB-E191-4442-BB53-8AD5C2D07F09}"/>
    <pc:docChg chg="modSld">
      <pc:chgData name="Miral Vachhani" userId="d2d5b67e-a9a7-4805-80d9-c1f59aebf803" providerId="ADAL" clId="{8A5538FB-E191-4442-BB53-8AD5C2D07F09}" dt="2024-11-22T01:59:48.008" v="88"/>
      <pc:docMkLst>
        <pc:docMk/>
      </pc:docMkLst>
      <pc:sldChg chg="modSp mod">
        <pc:chgData name="Miral Vachhani" userId="d2d5b67e-a9a7-4805-80d9-c1f59aebf803" providerId="ADAL" clId="{8A5538FB-E191-4442-BB53-8AD5C2D07F09}" dt="2024-11-22T01:51:50.928" v="2"/>
        <pc:sldMkLst>
          <pc:docMk/>
          <pc:sldMk cId="1193283968" sldId="256"/>
        </pc:sldMkLst>
      </pc:sldChg>
      <pc:sldChg chg="addSp modSp mod">
        <pc:chgData name="Miral Vachhani" userId="d2d5b67e-a9a7-4805-80d9-c1f59aebf803" providerId="ADAL" clId="{8A5538FB-E191-4442-BB53-8AD5C2D07F09}" dt="2024-11-22T01:59:48.008" v="88"/>
        <pc:sldMkLst>
          <pc:docMk/>
          <pc:sldMk cId="695141167" sldId="261"/>
        </pc:sldMkLst>
      </pc:sldChg>
    </pc:docChg>
  </pc:docChgLst>
  <pc:docChgLst>
    <pc:chgData name="Miral Vachhani" userId="d2d5b67e-a9a7-4805-80d9-c1f59aebf803" providerId="ADAL" clId="{E961818E-FD75-4A79-94D5-4DF189313511}"/>
    <pc:docChg chg="undo custSel modSld">
      <pc:chgData name="Miral Vachhani" userId="d2d5b67e-a9a7-4805-80d9-c1f59aebf803" providerId="ADAL" clId="{E961818E-FD75-4A79-94D5-4DF189313511}" dt="2024-11-22T02:11:01.894" v="185" actId="208"/>
      <pc:docMkLst>
        <pc:docMk/>
      </pc:docMkLst>
      <pc:sldChg chg="modSp mod">
        <pc:chgData name="Miral Vachhani" userId="d2d5b67e-a9a7-4805-80d9-c1f59aebf803" providerId="ADAL" clId="{E961818E-FD75-4A79-94D5-4DF189313511}" dt="2024-11-22T02:01:33.983" v="2"/>
        <pc:sldMkLst>
          <pc:docMk/>
          <pc:sldMk cId="1193283968" sldId="256"/>
        </pc:sldMkLst>
      </pc:sldChg>
      <pc:sldChg chg="addSp delSp modSp mod">
        <pc:chgData name="Miral Vachhani" userId="d2d5b67e-a9a7-4805-80d9-c1f59aebf803" providerId="ADAL" clId="{E961818E-FD75-4A79-94D5-4DF189313511}" dt="2024-11-22T02:11:01.894" v="185" actId="208"/>
        <pc:sldMkLst>
          <pc:docMk/>
          <pc:sldMk cId="695141167" sldId="261"/>
        </pc:sldMkLst>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Tracey Johnson" userId="S::traceyj_inalapc.org.au#ext#@ethicol.onmicrosoft.com::e7955945-38dd-4fa0-930e-e53c504fbbc7" providerId="AD" clId="Web-{05104750-4647-E0C4-13FE-854E2ECBD47A}"/>
    <pc:docChg chg="modSld">
      <pc:chgData name="Tracey Johnson" userId="S::traceyj_inalapc.org.au#ext#@ethicol.onmicrosoft.com::e7955945-38dd-4fa0-930e-e53c504fbbc7" providerId="AD" clId="Web-{05104750-4647-E0C4-13FE-854E2ECBD47A}" dt="2025-05-05T08:41:05.806" v="61" actId="20577"/>
      <pc:docMkLst>
        <pc:docMk/>
      </pc:docMkLst>
      <pc:sldChg chg="modSp">
        <pc:chgData name="Tracey Johnson" userId="S::traceyj_inalapc.org.au#ext#@ethicol.onmicrosoft.com::e7955945-38dd-4fa0-930e-e53c504fbbc7" providerId="AD" clId="Web-{05104750-4647-E0C4-13FE-854E2ECBD47A}" dt="2025-05-05T08:41:05.806" v="61" actId="20577"/>
        <pc:sldMkLst>
          <pc:docMk/>
          <pc:sldMk cId="3253321960" sldId="262"/>
        </pc:sldMkLst>
        <pc:spChg chg="mod">
          <ac:chgData name="Tracey Johnson" userId="S::traceyj_inalapc.org.au#ext#@ethicol.onmicrosoft.com::e7955945-38dd-4fa0-930e-e53c504fbbc7" providerId="AD" clId="Web-{05104750-4647-E0C4-13FE-854E2ECBD47A}" dt="2025-05-05T08:41:05.806" v="61" actId="20577"/>
          <ac:spMkLst>
            <pc:docMk/>
            <pc:sldMk cId="3253321960" sldId="262"/>
            <ac:spMk id="11" creationId="{2A7E1A04-1DF9-5A5A-D199-3F67855CC1B9}"/>
          </ac:spMkLst>
        </pc:spChg>
      </pc:sldChg>
    </pc:docChg>
  </pc:docChgLst>
  <pc:docChgLst>
    <pc:chgData name="Miral Vachhani" userId="d2d5b67e-a9a7-4805-80d9-c1f59aebf803" providerId="ADAL" clId="{E020884B-B2CF-499E-9C5A-A9EC892F09CA}"/>
    <pc:docChg chg="undo custSel modSld">
      <pc:chgData name="Miral Vachhani" userId="d2d5b67e-a9a7-4805-80d9-c1f59aebf803" providerId="ADAL" clId="{E020884B-B2CF-499E-9C5A-A9EC892F09CA}" dt="2024-11-22T02:19:19.199" v="222" actId="2085"/>
      <pc:docMkLst>
        <pc:docMk/>
      </pc:docMkLst>
      <pc:sldChg chg="addSp delSp modSp mod">
        <pc:chgData name="Miral Vachhani" userId="d2d5b67e-a9a7-4805-80d9-c1f59aebf803" providerId="ADAL" clId="{E020884B-B2CF-499E-9C5A-A9EC892F09CA}" dt="2024-11-22T02:19:19.199" v="222" actId="2085"/>
        <pc:sldMkLst>
          <pc:docMk/>
          <pc:sldMk cId="695141167" sldId="261"/>
        </pc:sldMkLst>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B5C29A80-945E-4B38-8319-8A1B547DF614}"/>
    <pc:docChg chg="modSld">
      <pc:chgData name="Miral Vachhani" userId="d2d5b67e-a9a7-4805-80d9-c1f59aebf803" providerId="ADAL" clId="{B5C29A80-945E-4B38-8319-8A1B547DF614}" dt="2024-11-22T01:40:58.694" v="22" actId="207"/>
      <pc:docMkLst>
        <pc:docMk/>
      </pc:docMkLst>
      <pc:sldChg chg="modSp mod">
        <pc:chgData name="Miral Vachhani" userId="d2d5b67e-a9a7-4805-80d9-c1f59aebf803" providerId="ADAL" clId="{B5C29A80-945E-4B38-8319-8A1B547DF614}" dt="2024-11-22T01:40:58.694" v="22" actId="207"/>
        <pc:sldMkLst>
          <pc:docMk/>
          <pc:sldMk cId="695141167" sldId="261"/>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Natasha Doherty" userId="2f65fbf4-2eeb-41a6-a4bf-8744b8cf020e" providerId="ADAL" clId="{AF8CC235-A8F4-4D96-BA4D-CE51CAAAE3A5}"/>
    <pc:docChg chg="undo custSel addSld delSld modSld delMainMaster">
      <pc:chgData name="Natasha Doherty" userId="2f65fbf4-2eeb-41a6-a4bf-8744b8cf020e" providerId="ADAL" clId="{AF8CC235-A8F4-4D96-BA4D-CE51CAAAE3A5}" dt="2025-04-11T01:57:23.732" v="126" actId="47"/>
      <pc:docMkLst>
        <pc:docMk/>
      </pc:docMkLst>
      <pc:sldChg chg="addSp delSp modSp add mod">
        <pc:chgData name="Natasha Doherty" userId="2f65fbf4-2eeb-41a6-a4bf-8744b8cf020e" providerId="ADAL" clId="{AF8CC235-A8F4-4D96-BA4D-CE51CAAAE3A5}" dt="2025-04-11T01:53:32.895" v="52" actId="22"/>
        <pc:sldMkLst>
          <pc:docMk/>
          <pc:sldMk cId="4010778841" sldId="258"/>
        </pc:sldMkLst>
        <pc:spChg chg="add del">
          <ac:chgData name="Natasha Doherty" userId="2f65fbf4-2eeb-41a6-a4bf-8744b8cf020e" providerId="ADAL" clId="{AF8CC235-A8F4-4D96-BA4D-CE51CAAAE3A5}" dt="2025-04-11T01:53:32.895" v="52" actId="22"/>
          <ac:spMkLst>
            <pc:docMk/>
            <pc:sldMk cId="4010778841" sldId="258"/>
            <ac:spMk id="5" creationId="{6FCD052B-0551-E414-18E6-81BC9AF4BEDA}"/>
          </ac:spMkLst>
        </pc:spChg>
        <pc:spChg chg="add del">
          <ac:chgData name="Natasha Doherty" userId="2f65fbf4-2eeb-41a6-a4bf-8744b8cf020e" providerId="ADAL" clId="{AF8CC235-A8F4-4D96-BA4D-CE51CAAAE3A5}" dt="2025-04-11T01:53:30.777" v="51" actId="22"/>
          <ac:spMkLst>
            <pc:docMk/>
            <pc:sldMk cId="4010778841" sldId="258"/>
            <ac:spMk id="11" creationId="{0A207149-43CA-697B-3967-596DC30835CB}"/>
          </ac:spMkLst>
        </pc:spChg>
        <pc:graphicFrameChg chg="mod modGraphic">
          <ac:chgData name="Natasha Doherty" userId="2f65fbf4-2eeb-41a6-a4bf-8744b8cf020e" providerId="ADAL" clId="{AF8CC235-A8F4-4D96-BA4D-CE51CAAAE3A5}" dt="2025-04-11T01:53:08.203" v="4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AF8CC235-A8F4-4D96-BA4D-CE51CAAAE3A5}" dt="2025-04-11T01:52:07.764" v="40" actId="20577"/>
          <ac:graphicFrameMkLst>
            <pc:docMk/>
            <pc:sldMk cId="4010778841" sldId="258"/>
            <ac:graphicFrameMk id="17" creationId="{61FFC170-F895-5834-DC1D-D3303407BE54}"/>
          </ac:graphicFrameMkLst>
        </pc:graphicFrameChg>
      </pc:sldChg>
      <pc:sldChg chg="del">
        <pc:chgData name="Natasha Doherty" userId="2f65fbf4-2eeb-41a6-a4bf-8744b8cf020e" providerId="ADAL" clId="{AF8CC235-A8F4-4D96-BA4D-CE51CAAAE3A5}" dt="2025-04-11T01:57:23.732" v="126" actId="47"/>
        <pc:sldMkLst>
          <pc:docMk/>
          <pc:sldMk cId="695141167" sldId="261"/>
        </pc:sldMkLst>
      </pc:sldChg>
      <pc:sldChg chg="addSp delSp modSp add mod">
        <pc:chgData name="Natasha Doherty" userId="2f65fbf4-2eeb-41a6-a4bf-8744b8cf020e" providerId="ADAL" clId="{AF8CC235-A8F4-4D96-BA4D-CE51CAAAE3A5}" dt="2025-04-11T01:57:15.355" v="125" actId="1036"/>
        <pc:sldMkLst>
          <pc:docMk/>
          <pc:sldMk cId="3253321960" sldId="262"/>
        </pc:sldMkLst>
        <pc:spChg chg="add mod">
          <ac:chgData name="Natasha Doherty" userId="2f65fbf4-2eeb-41a6-a4bf-8744b8cf020e" providerId="ADAL" clId="{AF8CC235-A8F4-4D96-BA4D-CE51CAAAE3A5}" dt="2025-04-11T01:57:15.355" v="125" actId="1036"/>
          <ac:spMkLst>
            <pc:docMk/>
            <pc:sldMk cId="3253321960" sldId="262"/>
            <ac:spMk id="3" creationId="{819A4BFD-6A9D-3A32-867F-1AC898315594}"/>
          </ac:spMkLst>
        </pc:spChg>
        <pc:spChg chg="del">
          <ac:chgData name="Natasha Doherty" userId="2f65fbf4-2eeb-41a6-a4bf-8744b8cf020e" providerId="ADAL" clId="{AF8CC235-A8F4-4D96-BA4D-CE51CAAAE3A5}" dt="2025-04-11T01:53:50.610" v="57" actId="478"/>
          <ac:spMkLst>
            <pc:docMk/>
            <pc:sldMk cId="3253321960" sldId="262"/>
            <ac:spMk id="4" creationId="{9A5F707C-D29E-1DD9-460F-67F90D8BC313}"/>
          </ac:spMkLst>
        </pc:spChg>
        <pc:spChg chg="mod">
          <ac:chgData name="Natasha Doherty" userId="2f65fbf4-2eeb-41a6-a4bf-8744b8cf020e" providerId="ADAL" clId="{AF8CC235-A8F4-4D96-BA4D-CE51CAAAE3A5}" dt="2025-04-11T01:56:54.594" v="98" actId="1035"/>
          <ac:spMkLst>
            <pc:docMk/>
            <pc:sldMk cId="3253321960" sldId="262"/>
            <ac:spMk id="5" creationId="{785E51DB-6C0D-8B56-FB4F-69B17B422F5F}"/>
          </ac:spMkLst>
        </pc:spChg>
        <pc:spChg chg="mod">
          <ac:chgData name="Natasha Doherty" userId="2f65fbf4-2eeb-41a6-a4bf-8744b8cf020e" providerId="ADAL" clId="{AF8CC235-A8F4-4D96-BA4D-CE51CAAAE3A5}" dt="2025-04-11T01:54:00.522" v="61" actId="20577"/>
          <ac:spMkLst>
            <pc:docMk/>
            <pc:sldMk cId="3253321960" sldId="262"/>
            <ac:spMk id="6" creationId="{A71A0739-C85B-3222-8C05-30E447051F12}"/>
          </ac:spMkLst>
        </pc:spChg>
        <pc:spChg chg="add mod">
          <ac:chgData name="Natasha Doherty" userId="2f65fbf4-2eeb-41a6-a4bf-8744b8cf020e" providerId="ADAL" clId="{AF8CC235-A8F4-4D96-BA4D-CE51CAAAE3A5}" dt="2025-04-11T01:56:54.594" v="98" actId="1035"/>
          <ac:spMkLst>
            <pc:docMk/>
            <pc:sldMk cId="3253321960" sldId="262"/>
            <ac:spMk id="7" creationId="{86C33015-2A26-72C9-8C07-AAAB2B72C54D}"/>
          </ac:spMkLst>
        </pc:spChg>
        <pc:spChg chg="add mod">
          <ac:chgData name="Natasha Doherty" userId="2f65fbf4-2eeb-41a6-a4bf-8744b8cf020e" providerId="ADAL" clId="{AF8CC235-A8F4-4D96-BA4D-CE51CAAAE3A5}" dt="2025-04-11T01:57:07.419" v="114" actId="403"/>
          <ac:spMkLst>
            <pc:docMk/>
            <pc:sldMk cId="3253321960" sldId="262"/>
            <ac:spMk id="11" creationId="{2A7E1A04-1DF9-5A5A-D199-3F67855CC1B9}"/>
          </ac:spMkLst>
        </pc:spChg>
        <pc:spChg chg="add mod">
          <ac:chgData name="Natasha Doherty" userId="2f65fbf4-2eeb-41a6-a4bf-8744b8cf020e" providerId="ADAL" clId="{AF8CC235-A8F4-4D96-BA4D-CE51CAAAE3A5}" dt="2025-04-11T01:57:15.355" v="125" actId="1036"/>
          <ac:spMkLst>
            <pc:docMk/>
            <pc:sldMk cId="3253321960" sldId="262"/>
            <ac:spMk id="12" creationId="{25E449D7-757D-70AE-97E1-D20D0C930974}"/>
          </ac:spMkLst>
        </pc:spChg>
        <pc:spChg chg="add mod">
          <ac:chgData name="Natasha Doherty" userId="2f65fbf4-2eeb-41a6-a4bf-8744b8cf020e" providerId="ADAL" clId="{AF8CC235-A8F4-4D96-BA4D-CE51CAAAE3A5}" dt="2025-04-11T01:57:15.355" v="125" actId="1036"/>
          <ac:spMkLst>
            <pc:docMk/>
            <pc:sldMk cId="3253321960" sldId="262"/>
            <ac:spMk id="15" creationId="{81B8D440-7271-DD70-2B31-D89D6EC31D08}"/>
          </ac:spMkLst>
        </pc:spChg>
        <pc:spChg chg="add mod">
          <ac:chgData name="Natasha Doherty" userId="2f65fbf4-2eeb-41a6-a4bf-8744b8cf020e" providerId="ADAL" clId="{AF8CC235-A8F4-4D96-BA4D-CE51CAAAE3A5}" dt="2025-04-11T01:57:15.355" v="125" actId="1036"/>
          <ac:spMkLst>
            <pc:docMk/>
            <pc:sldMk cId="3253321960" sldId="262"/>
            <ac:spMk id="16" creationId="{C7B4E44E-525B-1CC2-7D0F-3262D862EB7D}"/>
          </ac:spMkLst>
        </pc:spChg>
        <pc:spChg chg="add mod">
          <ac:chgData name="Natasha Doherty" userId="2f65fbf4-2eeb-41a6-a4bf-8744b8cf020e" providerId="ADAL" clId="{AF8CC235-A8F4-4D96-BA4D-CE51CAAAE3A5}" dt="2025-04-11T01:56:32.098" v="78" actId="207"/>
          <ac:spMkLst>
            <pc:docMk/>
            <pc:sldMk cId="3253321960" sldId="262"/>
            <ac:spMk id="18" creationId="{397C04CB-6F2E-0BBF-9244-3FD438ECA162}"/>
          </ac:spMkLst>
        </pc:spChg>
        <pc:spChg chg="mod">
          <ac:chgData name="Natasha Doherty" userId="2f65fbf4-2eeb-41a6-a4bf-8744b8cf020e" providerId="ADAL" clId="{AF8CC235-A8F4-4D96-BA4D-CE51CAAAE3A5}" dt="2025-04-11T01:57:15.355" v="125" actId="1036"/>
          <ac:spMkLst>
            <pc:docMk/>
            <pc:sldMk cId="3253321960" sldId="262"/>
            <ac:spMk id="22" creationId="{FC6A7F55-B31C-CAC5-6806-795F914F92BC}"/>
          </ac:spMkLst>
        </pc:spChg>
        <pc:spChg chg="mod">
          <ac:chgData name="Natasha Doherty" userId="2f65fbf4-2eeb-41a6-a4bf-8744b8cf020e" providerId="ADAL" clId="{AF8CC235-A8F4-4D96-BA4D-CE51CAAAE3A5}" dt="2025-04-11T01:57:15.355" v="125" actId="1036"/>
          <ac:spMkLst>
            <pc:docMk/>
            <pc:sldMk cId="3253321960" sldId="262"/>
            <ac:spMk id="23" creationId="{F17999F0-6560-9172-070D-7DA723C7C2ED}"/>
          </ac:spMkLst>
        </pc:spChg>
        <pc:spChg chg="mod">
          <ac:chgData name="Natasha Doherty" userId="2f65fbf4-2eeb-41a6-a4bf-8744b8cf020e" providerId="ADAL" clId="{AF8CC235-A8F4-4D96-BA4D-CE51CAAAE3A5}" dt="2025-04-11T01:57:15.355" v="125" actId="1036"/>
          <ac:spMkLst>
            <pc:docMk/>
            <pc:sldMk cId="3253321960" sldId="262"/>
            <ac:spMk id="24" creationId="{212E3E41-ED7B-A37B-6538-AB7D14F9CF58}"/>
          </ac:spMkLst>
        </pc:spChg>
        <pc:spChg chg="add mod">
          <ac:chgData name="Natasha Doherty" userId="2f65fbf4-2eeb-41a6-a4bf-8744b8cf020e" providerId="ADAL" clId="{AF8CC235-A8F4-4D96-BA4D-CE51CAAAE3A5}" dt="2025-04-11T01:57:15.355" v="125" actId="1036"/>
          <ac:spMkLst>
            <pc:docMk/>
            <pc:sldMk cId="3253321960" sldId="262"/>
            <ac:spMk id="25" creationId="{87C44A22-6AC8-F2F6-5F1C-3E50102A77B2}"/>
          </ac:spMkLst>
        </pc:spChg>
        <pc:spChg chg="add mod">
          <ac:chgData name="Natasha Doherty" userId="2f65fbf4-2eeb-41a6-a4bf-8744b8cf020e" providerId="ADAL" clId="{AF8CC235-A8F4-4D96-BA4D-CE51CAAAE3A5}" dt="2025-04-11T01:57:15.355" v="125" actId="1036"/>
          <ac:spMkLst>
            <pc:docMk/>
            <pc:sldMk cId="3253321960" sldId="262"/>
            <ac:spMk id="26" creationId="{26FF6130-A00B-301C-09A6-9CB791D97449}"/>
          </ac:spMkLst>
        </pc:spChg>
        <pc:spChg chg="add mod">
          <ac:chgData name="Natasha Doherty" userId="2f65fbf4-2eeb-41a6-a4bf-8744b8cf020e" providerId="ADAL" clId="{AF8CC235-A8F4-4D96-BA4D-CE51CAAAE3A5}" dt="2025-04-11T01:57:15.355" v="125" actId="1036"/>
          <ac:spMkLst>
            <pc:docMk/>
            <pc:sldMk cId="3253321960" sldId="262"/>
            <ac:spMk id="27" creationId="{58509D79-A9B4-8571-E8E5-AE284D0F0BF9}"/>
          </ac:spMkLst>
        </pc:spChg>
        <pc:graphicFrameChg chg="del">
          <ac:chgData name="Natasha Doherty" userId="2f65fbf4-2eeb-41a6-a4bf-8744b8cf020e" providerId="ADAL" clId="{AF8CC235-A8F4-4D96-BA4D-CE51CAAAE3A5}" dt="2025-04-11T01:53:42.978" v="55" actId="478"/>
          <ac:graphicFrameMkLst>
            <pc:docMk/>
            <pc:sldMk cId="3253321960" sldId="262"/>
            <ac:graphicFrameMk id="9" creationId="{1C10489C-0BB5-7986-B4FD-3A8062CD8569}"/>
          </ac:graphicFrameMkLst>
        </pc:graphicFrameChg>
        <pc:graphicFrameChg chg="del">
          <ac:chgData name="Natasha Doherty" userId="2f65fbf4-2eeb-41a6-a4bf-8744b8cf020e" providerId="ADAL" clId="{AF8CC235-A8F4-4D96-BA4D-CE51CAAAE3A5}" dt="2025-04-11T01:53:40.987" v="54" actId="478"/>
          <ac:graphicFrameMkLst>
            <pc:docMk/>
            <pc:sldMk cId="3253321960" sldId="262"/>
            <ac:graphicFrameMk id="10" creationId="{971112D8-7758-8366-86C1-107F9C1A5A6E}"/>
          </ac:graphicFrameMkLst>
        </pc:graphicFrameChg>
        <pc:picChg chg="mod">
          <ac:chgData name="Natasha Doherty" userId="2f65fbf4-2eeb-41a6-a4bf-8744b8cf020e" providerId="ADAL" clId="{AF8CC235-A8F4-4D96-BA4D-CE51CAAAE3A5}" dt="2025-04-11T01:53:47.934" v="56" actId="14100"/>
          <ac:picMkLst>
            <pc:docMk/>
            <pc:sldMk cId="3253321960" sldId="262"/>
            <ac:picMk id="8" creationId="{227D22CA-938F-849B-F452-641ED00DD45E}"/>
          </ac:picMkLst>
        </pc:picChg>
      </pc:sldChg>
      <pc:sldMasterChg chg="del delSldLayout">
        <pc:chgData name="Natasha Doherty" userId="2f65fbf4-2eeb-41a6-a4bf-8744b8cf020e" providerId="ADAL" clId="{AF8CC235-A8F4-4D96-BA4D-CE51CAAAE3A5}" dt="2025-04-11T01:57:23.732" v="126" actId="47"/>
        <pc:sldMasterMkLst>
          <pc:docMk/>
          <pc:sldMasterMk cId="2961426431" sldId="2147483660"/>
        </pc:sldMasterMkLst>
        <pc:sldLayoutChg chg="del">
          <pc:chgData name="Natasha Doherty" userId="2f65fbf4-2eeb-41a6-a4bf-8744b8cf020e" providerId="ADAL" clId="{AF8CC235-A8F4-4D96-BA4D-CE51CAAAE3A5}" dt="2025-04-11T01:57:23.732" v="126" actId="47"/>
          <pc:sldLayoutMkLst>
            <pc:docMk/>
            <pc:sldMasterMk cId="2961426431" sldId="2147483660"/>
            <pc:sldLayoutMk cId="151859450" sldId="2147483661"/>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988573489" sldId="2147483662"/>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779502920" sldId="2147483663"/>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1427376406" sldId="2147483664"/>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2630334038" sldId="2147483665"/>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49582490" sldId="2147483666"/>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2078294660" sldId="2147483667"/>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750010044" sldId="2147483668"/>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711722669" sldId="2147483669"/>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1156891959" sldId="2147483670"/>
          </pc:sldLayoutMkLst>
        </pc:sldLayoutChg>
        <pc:sldLayoutChg chg="del">
          <pc:chgData name="Natasha Doherty" userId="2f65fbf4-2eeb-41a6-a4bf-8744b8cf020e" providerId="ADAL" clId="{AF8CC235-A8F4-4D96-BA4D-CE51CAAAE3A5}" dt="2025-04-11T01:57:23.732" v="126" actId="47"/>
          <pc:sldLayoutMkLst>
            <pc:docMk/>
            <pc:sldMasterMk cId="2961426431" sldId="2147483660"/>
            <pc:sldLayoutMk cId="2437798246" sldId="2147483671"/>
          </pc:sldLayoutMkLst>
        </pc:sldLayoutChg>
      </pc:sldMasterChg>
    </pc:docChg>
  </pc:docChgLst>
  <pc:docChgLst>
    <pc:chgData name="Tracey Johnson" userId="S::traceyj_inalapc.org.au#ext#@ethicol.onmicrosoft.com::e7955945-38dd-4fa0-930e-e53c504fbbc7" providerId="AD" clId="Web-{A4EDAB31-264C-F945-BCF1-059A0850EBB5}"/>
    <pc:docChg chg="modSld">
      <pc:chgData name="Tracey Johnson" userId="S::traceyj_inalapc.org.au#ext#@ethicol.onmicrosoft.com::e7955945-38dd-4fa0-930e-e53c504fbbc7" providerId="AD" clId="Web-{A4EDAB31-264C-F945-BCF1-059A0850EBB5}" dt="2025-04-14T09:12:17.277" v="302" actId="20577"/>
      <pc:docMkLst>
        <pc:docMk/>
      </pc:docMkLst>
      <pc:sldChg chg="modSp">
        <pc:chgData name="Tracey Johnson" userId="S::traceyj_inalapc.org.au#ext#@ethicol.onmicrosoft.com::e7955945-38dd-4fa0-930e-e53c504fbbc7" providerId="AD" clId="Web-{A4EDAB31-264C-F945-BCF1-059A0850EBB5}" dt="2025-04-14T09:10:10.675" v="201"/>
        <pc:sldMkLst>
          <pc:docMk/>
          <pc:sldMk cId="4010778841" sldId="258"/>
        </pc:sldMkLst>
        <pc:graphicFrameChg chg="mod modGraphic">
          <ac:chgData name="Tracey Johnson" userId="S::traceyj_inalapc.org.au#ext#@ethicol.onmicrosoft.com::e7955945-38dd-4fa0-930e-e53c504fbbc7" providerId="AD" clId="Web-{A4EDAB31-264C-F945-BCF1-059A0850EBB5}" dt="2025-04-14T09:10:10.675" v="201"/>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A4EDAB31-264C-F945-BCF1-059A0850EBB5}" dt="2025-04-14T09:12:17.277" v="302" actId="20577"/>
        <pc:sldMkLst>
          <pc:docMk/>
          <pc:sldMk cId="3253321960" sldId="262"/>
        </pc:sldMkLst>
        <pc:spChg chg="mod">
          <ac:chgData name="Tracey Johnson" userId="S::traceyj_inalapc.org.au#ext#@ethicol.onmicrosoft.com::e7955945-38dd-4fa0-930e-e53c504fbbc7" providerId="AD" clId="Web-{A4EDAB31-264C-F945-BCF1-059A0850EBB5}" dt="2025-04-14T09:12:17.277" v="302" actId="20577"/>
          <ac:spMkLst>
            <pc:docMk/>
            <pc:sldMk cId="3253321960" sldId="262"/>
            <ac:spMk id="11" creationId="{2A7E1A04-1DF9-5A5A-D199-3F67855CC1B9}"/>
          </ac:spMkLst>
        </pc:spChg>
      </pc:sldChg>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48DB1-D480-9A25-D3F1-7E296CF60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3AB7C-9714-9F51-2D10-64351F1BE7CC}"/>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3BF6DF0B-2E45-2C0A-8BED-A8E1EC283F1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1A0D0EF-09A2-DA0E-7767-27B5752FD519}"/>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827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73173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76341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59382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767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80263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4548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96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54444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45689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87473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33811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36471647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494284874"/>
              </p:ext>
            </p:extLst>
          </p:nvPr>
        </p:nvGraphicFramePr>
        <p:xfrm>
          <a:off x="1851412" y="3933461"/>
          <a:ext cx="8897166" cy="2192991"/>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4D1307)</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K-W-L Chart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 reflective tool that can be used in the reflective session to unpack what was learnt through the process.</a:t>
                      </a:r>
                      <a:r>
                        <a:rPr lang="en-GB" sz="1200" b="0" i="0" u="none" strike="noStrike" kern="1200" cap="none" spc="0" normalizeH="0" baseline="0" noProof="0" dirty="0">
                          <a:ln>
                            <a:noFill/>
                          </a:ln>
                          <a:solidFill>
                            <a:prstClr val="black"/>
                          </a:solidFill>
                          <a:effectLst/>
                          <a:uLnTx/>
                          <a:uFillTx/>
                          <a:latin typeface="Montserrat Light"/>
                          <a:ea typeface="+mn-ea"/>
                          <a:cs typeface="+mn-cs"/>
                        </a:rPr>
                        <a:t>  It is also a tool which can be used with groups throughout the workshops to identify which other information is required to proceed to action or assess your options.</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https://notebookingfairy.com/k-w-l-graphic-organizer-printable/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453025640"/>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4D1307 – K-W-L Chart</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8E3CEF9-F6B6-D497-D9EA-80FCDEA0E0F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552C0C-F3E9-6B57-2D55-D9BCC949201A}"/>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63552C0C-F3E9-6B57-2D55-D9BCC949201A}"/>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A71A0739-C85B-3222-8C05-30E447051F12}"/>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2 </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27D22CA-938F-849B-F452-641ED00DD45E}"/>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0AD0069B-5755-DEE9-307A-DC88D7EC2EFD}"/>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083A0794-7F66-830C-6853-9D2E64E92620}"/>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4D1307 – K-W-L Chart</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A69B29D-A740-4956-0D12-B21F5D56AF21}"/>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176A28DE-7C7D-06D1-1726-B7A5C530C079}"/>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7F5A7B7D-5B25-9ADB-4CCA-D368C4EA2E7F}"/>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A576FC0-079C-9BF5-730B-DA784A65A592}"/>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19A4BFD-6A9D-3A32-867F-1AC898315594}"/>
              </a:ext>
            </a:extLst>
          </p:cNvPr>
          <p:cNvSpPr/>
          <p:nvPr/>
        </p:nvSpPr>
        <p:spPr>
          <a:xfrm>
            <a:off x="203994" y="3804837"/>
            <a:ext cx="12192000" cy="462576"/>
          </a:xfrm>
          <a:prstGeom prst="rect">
            <a:avLst/>
          </a:prstGeom>
          <a:solidFill>
            <a:srgbClr val="257B34"/>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785E51DB-6C0D-8B56-FB4F-69B17B422F5F}"/>
              </a:ext>
            </a:extLst>
          </p:cNvPr>
          <p:cNvSpPr/>
          <p:nvPr/>
        </p:nvSpPr>
        <p:spPr>
          <a:xfrm>
            <a:off x="0" y="1401570"/>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86C33015-2A26-72C9-8C07-AAAB2B72C54D}"/>
              </a:ext>
            </a:extLst>
          </p:cNvPr>
          <p:cNvSpPr txBox="1"/>
          <p:nvPr/>
        </p:nvSpPr>
        <p:spPr>
          <a:xfrm>
            <a:off x="1175582" y="1405726"/>
            <a:ext cx="9282139" cy="523220"/>
          </a:xfrm>
          <a:prstGeom prst="rect">
            <a:avLst/>
          </a:prstGeom>
          <a:solidFill>
            <a:srgbClr val="257B34"/>
          </a:solidFill>
        </p:spPr>
        <p:txBody>
          <a:bodyPr wrap="square">
            <a:spAutoFit/>
          </a:bodyPr>
          <a:lstStyle/>
          <a:p>
            <a:pPr algn="ctr" defTabSz="1180239"/>
            <a:r>
              <a:rPr lang="en-US" sz="2800" b="1" dirty="0">
                <a:solidFill>
                  <a:prstClr val="white"/>
                </a:solidFill>
                <a:latin typeface="Montserrat Light" panose="00000400000000000000" pitchFamily="2" charset="0"/>
              </a:rPr>
              <a:t>K-W-L chart </a:t>
            </a:r>
          </a:p>
        </p:txBody>
      </p:sp>
      <p:sp>
        <p:nvSpPr>
          <p:cNvPr id="11" name="TextBox 10">
            <a:extLst>
              <a:ext uri="{FF2B5EF4-FFF2-40B4-BE49-F238E27FC236}">
                <a16:creationId xmlns:a16="http://schemas.microsoft.com/office/drawing/2014/main" id="{2A7E1A04-1DF9-5A5A-D199-3F67855CC1B9}"/>
              </a:ext>
            </a:extLst>
          </p:cNvPr>
          <p:cNvSpPr txBox="1"/>
          <p:nvPr/>
        </p:nvSpPr>
        <p:spPr>
          <a:xfrm>
            <a:off x="365538" y="2038636"/>
            <a:ext cx="11868912" cy="1615827"/>
          </a:xfrm>
          <a:prstGeom prst="rect">
            <a:avLst/>
          </a:prstGeom>
          <a:noFill/>
        </p:spPr>
        <p:txBody>
          <a:bodyPr wrap="square" lIns="91440" tIns="45720" rIns="91440" bIns="45720" anchor="t">
            <a:spAutoFit/>
          </a:bodyPr>
          <a:lstStyle/>
          <a:p>
            <a:pPr defTabSz="1180239">
              <a:defRPr/>
            </a:pPr>
            <a:r>
              <a:rPr lang="en-US" sz="1100" dirty="0">
                <a:solidFill>
                  <a:prstClr val="black"/>
                </a:solidFill>
                <a:latin typeface="Montserrat Light"/>
              </a:rPr>
              <a:t>A "Know, Want to know, Learn Chart" (K-W-L) is an instructional strategy used to guide participants through an issue. Participants begin by brainstorming everything they Know about a topic. This information is recorded in the K column of a K-W-L chart. Participants then generate a list of questions about what they Want to Know about the topic. These questions are listed in the W column of the chart. During or after reading or a presentation or subsequent meeting participants answer the questions that are in the W column. This new information that they have Learned is recorded in the L column of the K-W-L chart. </a:t>
            </a:r>
            <a:br>
              <a:rPr lang="en-US" sz="1100" dirty="0">
                <a:latin typeface="Montserrat Light" panose="00000400000000000000" pitchFamily="2" charset="0"/>
              </a:rPr>
            </a:br>
            <a:br>
              <a:rPr lang="en-US" sz="1100" dirty="0">
                <a:latin typeface="Montserrat Light" panose="00000400000000000000" pitchFamily="2" charset="0"/>
              </a:rPr>
            </a:br>
            <a:r>
              <a:rPr lang="en-US" sz="1100" dirty="0">
                <a:solidFill>
                  <a:prstClr val="black"/>
                </a:solidFill>
                <a:latin typeface="Montserrat Light"/>
              </a:rPr>
              <a:t>The K-W-L holds several advantages. K-W-L charts elicit participants' prior knowledge, sets a purpose for the participants to read background materials, and helps participants to monitor and track their own comprehension. Through working on their known, want to know and previously obtained knowledge which might be relevant from other experiences, it can trigger new ideas or ways of managing risk and change.  For example, participants can add something they have learnt like "it always takes twice as long" or "you need a sponsor" to refine an idea when they are reviewing interim larger reports.</a:t>
            </a:r>
          </a:p>
        </p:txBody>
      </p:sp>
      <p:sp>
        <p:nvSpPr>
          <p:cNvPr id="12" name="TextBox 11">
            <a:extLst>
              <a:ext uri="{FF2B5EF4-FFF2-40B4-BE49-F238E27FC236}">
                <a16:creationId xmlns:a16="http://schemas.microsoft.com/office/drawing/2014/main" id="{25E449D7-757D-70AE-97E1-D20D0C930974}"/>
              </a:ext>
            </a:extLst>
          </p:cNvPr>
          <p:cNvSpPr txBox="1"/>
          <p:nvPr/>
        </p:nvSpPr>
        <p:spPr>
          <a:xfrm>
            <a:off x="512749" y="3898082"/>
            <a:ext cx="4215621" cy="406393"/>
          </a:xfrm>
          <a:prstGeom prst="rect">
            <a:avLst/>
          </a:prstGeom>
          <a:noFill/>
        </p:spPr>
        <p:txBody>
          <a:bodyPr wrap="square">
            <a:spAutoFit/>
          </a:bodyPr>
          <a:lstStyle/>
          <a:p>
            <a:pPr defTabSz="1180239"/>
            <a:r>
              <a:rPr lang="en-US" b="1" dirty="0">
                <a:solidFill>
                  <a:prstClr val="white"/>
                </a:solidFill>
                <a:latin typeface="Montserrat Light" panose="00000400000000000000" pitchFamily="2" charset="0"/>
              </a:rPr>
              <a:t>K-W-L chart </a:t>
            </a:r>
          </a:p>
        </p:txBody>
      </p:sp>
      <p:sp>
        <p:nvSpPr>
          <p:cNvPr id="15" name="Rectangle 14">
            <a:extLst>
              <a:ext uri="{FF2B5EF4-FFF2-40B4-BE49-F238E27FC236}">
                <a16:creationId xmlns:a16="http://schemas.microsoft.com/office/drawing/2014/main" id="{81B8D440-7271-DD70-2B31-D89D6EC31D08}"/>
              </a:ext>
            </a:extLst>
          </p:cNvPr>
          <p:cNvSpPr/>
          <p:nvPr/>
        </p:nvSpPr>
        <p:spPr>
          <a:xfrm>
            <a:off x="512748" y="4290129"/>
            <a:ext cx="3581400" cy="3149389"/>
          </a:xfrm>
          <a:prstGeom prst="rect">
            <a:avLst/>
          </a:prstGeom>
          <a:solidFill>
            <a:srgbClr val="D2F2D7"/>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7B4E44E-525B-1CC2-7D0F-3262D862EB7D}"/>
              </a:ext>
            </a:extLst>
          </p:cNvPr>
          <p:cNvSpPr/>
          <p:nvPr/>
        </p:nvSpPr>
        <p:spPr>
          <a:xfrm>
            <a:off x="4363634" y="4290129"/>
            <a:ext cx="3581400" cy="3149389"/>
          </a:xfrm>
          <a:prstGeom prst="rect">
            <a:avLst/>
          </a:prstGeom>
          <a:solidFill>
            <a:srgbClr val="D2F2D7"/>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397C04CB-6F2E-0BBF-9244-3FD438ECA162}"/>
              </a:ext>
            </a:extLst>
          </p:cNvPr>
          <p:cNvSpPr/>
          <p:nvPr/>
        </p:nvSpPr>
        <p:spPr>
          <a:xfrm>
            <a:off x="8185643" y="4290129"/>
            <a:ext cx="3581400" cy="3149389"/>
          </a:xfrm>
          <a:prstGeom prst="rect">
            <a:avLst/>
          </a:prstGeom>
          <a:solidFill>
            <a:srgbClr val="D2F2D7"/>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FC6A7F55-B31C-CAC5-6806-795F914F92BC}"/>
              </a:ext>
            </a:extLst>
          </p:cNvPr>
          <p:cNvSpPr txBox="1"/>
          <p:nvPr/>
        </p:nvSpPr>
        <p:spPr>
          <a:xfrm>
            <a:off x="1391787" y="4348017"/>
            <a:ext cx="1823323" cy="461665"/>
          </a:xfrm>
          <a:prstGeom prst="rect">
            <a:avLst/>
          </a:prstGeom>
          <a:noFill/>
        </p:spPr>
        <p:txBody>
          <a:bodyPr wrap="square">
            <a:spAutoFit/>
          </a:bodyPr>
          <a:lstStyle/>
          <a:p>
            <a:pPr algn="ctr"/>
            <a:r>
              <a:rPr lang="en-US" sz="2400" b="1" dirty="0">
                <a:solidFill>
                  <a:srgbClr val="257B34"/>
                </a:solidFill>
                <a:latin typeface="Montserrat Light" panose="00000400000000000000" pitchFamily="2" charset="0"/>
              </a:rPr>
              <a:t>K</a:t>
            </a:r>
            <a:r>
              <a:rPr lang="en-US" sz="2000" u="sng" dirty="0">
                <a:solidFill>
                  <a:srgbClr val="257B34"/>
                </a:solidFill>
                <a:latin typeface="Montserrat Light" panose="00000400000000000000" pitchFamily="2" charset="0"/>
              </a:rPr>
              <a:t>now</a:t>
            </a:r>
          </a:p>
        </p:txBody>
      </p:sp>
      <p:sp>
        <p:nvSpPr>
          <p:cNvPr id="23" name="TextBox 22">
            <a:extLst>
              <a:ext uri="{FF2B5EF4-FFF2-40B4-BE49-F238E27FC236}">
                <a16:creationId xmlns:a16="http://schemas.microsoft.com/office/drawing/2014/main" id="{F17999F0-6560-9172-070D-7DA723C7C2ED}"/>
              </a:ext>
            </a:extLst>
          </p:cNvPr>
          <p:cNvSpPr txBox="1"/>
          <p:nvPr/>
        </p:nvSpPr>
        <p:spPr>
          <a:xfrm>
            <a:off x="4471195" y="4348017"/>
            <a:ext cx="3362325" cy="461665"/>
          </a:xfrm>
          <a:prstGeom prst="rect">
            <a:avLst/>
          </a:prstGeom>
          <a:noFill/>
        </p:spPr>
        <p:txBody>
          <a:bodyPr wrap="square">
            <a:spAutoFit/>
          </a:bodyPr>
          <a:lstStyle/>
          <a:p>
            <a:pPr algn="ctr"/>
            <a:r>
              <a:rPr lang="en-US" sz="2400" b="1" dirty="0">
                <a:solidFill>
                  <a:srgbClr val="257B34"/>
                </a:solidFill>
                <a:latin typeface="Montserrat Light" panose="00000400000000000000" pitchFamily="2" charset="0"/>
              </a:rPr>
              <a:t>W</a:t>
            </a:r>
            <a:r>
              <a:rPr lang="en-US" sz="2000" u="sng" dirty="0">
                <a:solidFill>
                  <a:srgbClr val="257B34"/>
                </a:solidFill>
                <a:latin typeface="Montserrat Light" panose="00000400000000000000" pitchFamily="2" charset="0"/>
              </a:rPr>
              <a:t>ant to know</a:t>
            </a:r>
          </a:p>
        </p:txBody>
      </p:sp>
      <p:sp>
        <p:nvSpPr>
          <p:cNvPr id="24" name="TextBox 23">
            <a:extLst>
              <a:ext uri="{FF2B5EF4-FFF2-40B4-BE49-F238E27FC236}">
                <a16:creationId xmlns:a16="http://schemas.microsoft.com/office/drawing/2014/main" id="{212E3E41-ED7B-A37B-6538-AB7D14F9CF58}"/>
              </a:ext>
            </a:extLst>
          </p:cNvPr>
          <p:cNvSpPr txBox="1"/>
          <p:nvPr/>
        </p:nvSpPr>
        <p:spPr>
          <a:xfrm>
            <a:off x="9093558" y="4338547"/>
            <a:ext cx="1823323" cy="461665"/>
          </a:xfrm>
          <a:prstGeom prst="rect">
            <a:avLst/>
          </a:prstGeom>
          <a:noFill/>
        </p:spPr>
        <p:txBody>
          <a:bodyPr wrap="square">
            <a:spAutoFit/>
          </a:bodyPr>
          <a:lstStyle/>
          <a:p>
            <a:pPr algn="ctr"/>
            <a:r>
              <a:rPr lang="en-US" sz="2400" b="1" dirty="0">
                <a:solidFill>
                  <a:srgbClr val="257B34"/>
                </a:solidFill>
                <a:latin typeface="Montserrat Light" panose="00000400000000000000" pitchFamily="2" charset="0"/>
              </a:rPr>
              <a:t>L</a:t>
            </a:r>
            <a:r>
              <a:rPr lang="en-US" sz="2000" u="sng" dirty="0">
                <a:solidFill>
                  <a:srgbClr val="257B34"/>
                </a:solidFill>
                <a:latin typeface="Montserrat Light" panose="00000400000000000000" pitchFamily="2" charset="0"/>
              </a:rPr>
              <a:t>earned</a:t>
            </a:r>
          </a:p>
        </p:txBody>
      </p:sp>
      <p:sp>
        <p:nvSpPr>
          <p:cNvPr id="25" name="TextBox 24">
            <a:extLst>
              <a:ext uri="{FF2B5EF4-FFF2-40B4-BE49-F238E27FC236}">
                <a16:creationId xmlns:a16="http://schemas.microsoft.com/office/drawing/2014/main" id="{87C44A22-6AC8-F2F6-5F1C-3E50102A77B2}"/>
              </a:ext>
            </a:extLst>
          </p:cNvPr>
          <p:cNvSpPr txBox="1"/>
          <p:nvPr/>
        </p:nvSpPr>
        <p:spPr>
          <a:xfrm>
            <a:off x="6561124" y="3898082"/>
            <a:ext cx="4215621" cy="406393"/>
          </a:xfrm>
          <a:prstGeom prst="rect">
            <a:avLst/>
          </a:prstGeom>
          <a:noFill/>
        </p:spPr>
        <p:txBody>
          <a:bodyPr wrap="square">
            <a:spAutoFit/>
          </a:bodyPr>
          <a:lstStyle/>
          <a:p>
            <a:pPr defTabSz="1180239"/>
            <a:r>
              <a:rPr lang="en-US" b="1" dirty="0">
                <a:solidFill>
                  <a:prstClr val="white"/>
                </a:solidFill>
                <a:latin typeface="Montserrat Light" panose="00000400000000000000" pitchFamily="2" charset="0"/>
              </a:rPr>
              <a:t>Topic:</a:t>
            </a:r>
          </a:p>
        </p:txBody>
      </p:sp>
      <p:sp>
        <p:nvSpPr>
          <p:cNvPr id="26" name="TextBox 25">
            <a:extLst>
              <a:ext uri="{FF2B5EF4-FFF2-40B4-BE49-F238E27FC236}">
                <a16:creationId xmlns:a16="http://schemas.microsoft.com/office/drawing/2014/main" id="{26FF6130-A00B-301C-09A6-9CB791D97449}"/>
              </a:ext>
            </a:extLst>
          </p:cNvPr>
          <p:cNvSpPr txBox="1"/>
          <p:nvPr/>
        </p:nvSpPr>
        <p:spPr>
          <a:xfrm>
            <a:off x="429381" y="7393608"/>
            <a:ext cx="1823323" cy="369332"/>
          </a:xfrm>
          <a:prstGeom prst="rect">
            <a:avLst/>
          </a:prstGeom>
          <a:noFill/>
        </p:spPr>
        <p:txBody>
          <a:bodyPr wrap="square">
            <a:spAutoFit/>
          </a:bodyPr>
          <a:lstStyle/>
          <a:p>
            <a:r>
              <a:rPr lang="en-US" b="1" dirty="0">
                <a:solidFill>
                  <a:srgbClr val="257B34"/>
                </a:solidFill>
                <a:latin typeface="Montserrat Light" panose="00000400000000000000" pitchFamily="2" charset="0"/>
              </a:rPr>
              <a:t>Name:</a:t>
            </a:r>
            <a:endParaRPr lang="en-US" u="sng" dirty="0">
              <a:solidFill>
                <a:srgbClr val="257B34"/>
              </a:solidFill>
              <a:latin typeface="Montserrat Light" panose="00000400000000000000" pitchFamily="2" charset="0"/>
            </a:endParaRPr>
          </a:p>
        </p:txBody>
      </p:sp>
      <p:sp>
        <p:nvSpPr>
          <p:cNvPr id="27" name="TextBox 26">
            <a:extLst>
              <a:ext uri="{FF2B5EF4-FFF2-40B4-BE49-F238E27FC236}">
                <a16:creationId xmlns:a16="http://schemas.microsoft.com/office/drawing/2014/main" id="{58509D79-A9B4-8571-E8E5-AE284D0F0BF9}"/>
              </a:ext>
            </a:extLst>
          </p:cNvPr>
          <p:cNvSpPr txBox="1"/>
          <p:nvPr/>
        </p:nvSpPr>
        <p:spPr>
          <a:xfrm>
            <a:off x="8176457" y="7431127"/>
            <a:ext cx="1823323" cy="369332"/>
          </a:xfrm>
          <a:prstGeom prst="rect">
            <a:avLst/>
          </a:prstGeom>
          <a:noFill/>
        </p:spPr>
        <p:txBody>
          <a:bodyPr wrap="square">
            <a:spAutoFit/>
          </a:bodyPr>
          <a:lstStyle/>
          <a:p>
            <a:r>
              <a:rPr lang="en-US" b="1" dirty="0">
                <a:solidFill>
                  <a:srgbClr val="257B34"/>
                </a:solidFill>
                <a:latin typeface="Montserrat Light" panose="00000400000000000000" pitchFamily="2" charset="0"/>
              </a:rPr>
              <a:t>Date:</a:t>
            </a:r>
            <a:endParaRPr lang="en-US" u="sng" dirty="0">
              <a:solidFill>
                <a:srgbClr val="257B34"/>
              </a:solidFill>
              <a:latin typeface="Montserrat Light" panose="00000400000000000000" pitchFamily="2" charset="0"/>
            </a:endParaRPr>
          </a:p>
        </p:txBody>
      </p:sp>
    </p:spTree>
    <p:extLst>
      <p:ext uri="{BB962C8B-B14F-4D97-AF65-F5344CB8AC3E}">
        <p14:creationId xmlns:p14="http://schemas.microsoft.com/office/powerpoint/2010/main" val="32533219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terms/"/>
    <ds:schemaRef ds:uri="3b86de50-e94e-4e35-ab30-83628ca558a0"/>
    <ds:schemaRef ds:uri="4fa68556-e527-41a8-8fe0-ca53270d6849"/>
    <ds:schemaRef ds:uri="http://schemas.microsoft.com/sharepoint/v3"/>
    <ds:schemaRef ds:uri="http://www.w3.org/XML/1998/namespace"/>
    <ds:schemaRef ds:uri="http://purl.org/dc/dcmityp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7C8C2D05-246B-4CD6-B563-72114BBE06C5}"/>
</file>

<file path=docProps/app.xml><?xml version="1.0" encoding="utf-8"?>
<Properties xmlns="http://schemas.openxmlformats.org/officeDocument/2006/extended-properties" xmlns:vt="http://schemas.openxmlformats.org/officeDocument/2006/docPropsVTypes">
  <Template>Office Theme</Template>
  <TotalTime>214</TotalTime>
  <Words>661</Words>
  <Application>Microsoft Office PowerPoint</Application>
  <PresentationFormat>Custom</PresentationFormat>
  <Paragraphs>42</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22</cp:revision>
  <dcterms:created xsi:type="dcterms:W3CDTF">2024-10-22T06:55:56Z</dcterms:created>
  <dcterms:modified xsi:type="dcterms:W3CDTF">2025-05-05T08:41:06Z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