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8EB"/>
    <a:srgbClr val="257B34"/>
    <a:srgbClr val="ACB5AE"/>
    <a:srgbClr val="E5F7E8"/>
    <a:srgbClr val="000000"/>
    <a:srgbClr val="FFFFFF"/>
    <a:srgbClr val="736423"/>
    <a:srgbClr val="F2EDD6"/>
    <a:srgbClr val="EBE3BF"/>
    <a:srgbClr val="F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3F57A7-2F0A-BA33-F6B1-DCFCBFB0A931}" v="8" dt="2025-04-14T09:13:25.6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8A5538FB-E191-4442-BB53-8AD5C2D07F09}"/>
    <pc:docChg chg="modSld">
      <pc:chgData name="Miral Vachhani" userId="d2d5b67e-a9a7-4805-80d9-c1f59aebf803" providerId="ADAL" clId="{8A5538FB-E191-4442-BB53-8AD5C2D07F09}" dt="2024-11-22T01:59:48.008" v="88"/>
      <pc:docMkLst>
        <pc:docMk/>
      </pc:docMkLst>
      <pc:sldChg chg="modSp mod">
        <pc:chgData name="Miral Vachhani" userId="d2d5b67e-a9a7-4805-80d9-c1f59aebf803" providerId="ADAL" clId="{8A5538FB-E191-4442-BB53-8AD5C2D07F09}" dt="2024-11-22T01:51:50.928" v="2"/>
        <pc:sldMkLst>
          <pc:docMk/>
          <pc:sldMk cId="1193283968" sldId="256"/>
        </pc:sldMkLst>
      </pc:sldChg>
      <pc:sldChg chg="addSp modSp mod">
        <pc:chgData name="Miral Vachhani" userId="d2d5b67e-a9a7-4805-80d9-c1f59aebf803" providerId="ADAL" clId="{8A5538FB-E191-4442-BB53-8AD5C2D07F09}" dt="2024-11-22T01:59:48.008" v="88"/>
        <pc:sldMkLst>
          <pc:docMk/>
          <pc:sldMk cId="695141167" sldId="261"/>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E961818E-FD75-4A79-94D5-4DF189313511}"/>
    <pc:docChg chg="undo custSel modSld">
      <pc:chgData name="Miral Vachhani" userId="d2d5b67e-a9a7-4805-80d9-c1f59aebf803" providerId="ADAL" clId="{E961818E-FD75-4A79-94D5-4DF189313511}" dt="2024-11-22T02:11:01.894" v="185" actId="208"/>
      <pc:docMkLst>
        <pc:docMk/>
      </pc:docMkLst>
      <pc:sldChg chg="modSp mod">
        <pc:chgData name="Miral Vachhani" userId="d2d5b67e-a9a7-4805-80d9-c1f59aebf803" providerId="ADAL" clId="{E961818E-FD75-4A79-94D5-4DF189313511}" dt="2024-11-22T02:01:33.983" v="2"/>
        <pc:sldMkLst>
          <pc:docMk/>
          <pc:sldMk cId="1193283968" sldId="256"/>
        </pc:sldMkLst>
      </pc:sldChg>
      <pc:sldChg chg="addSp delSp modSp mod">
        <pc:chgData name="Miral Vachhani" userId="d2d5b67e-a9a7-4805-80d9-c1f59aebf803" providerId="ADAL" clId="{E961818E-FD75-4A79-94D5-4DF189313511}" dt="2024-11-22T02:11:01.894" v="185" actId="208"/>
        <pc:sldMkLst>
          <pc:docMk/>
          <pc:sldMk cId="695141167" sldId="261"/>
        </pc:sldMkLst>
      </pc:sld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89A06705-5CEC-4D8E-8BA9-42CF70DF04D8}"/>
    <pc:docChg chg="undo modSld">
      <pc:chgData name="Miral Vachhani" userId="d2d5b67e-a9a7-4805-80d9-c1f59aebf803" providerId="ADAL" clId="{89A06705-5CEC-4D8E-8BA9-42CF70DF04D8}" dt="2024-11-22T01:12:48.914" v="55" actId="5793"/>
      <pc:docMkLst>
        <pc:docMk/>
      </pc:docMkLst>
      <pc:sldChg chg="modSp mod">
        <pc:chgData name="Miral Vachhani" userId="d2d5b67e-a9a7-4805-80d9-c1f59aebf803" providerId="ADAL" clId="{89A06705-5CEC-4D8E-8BA9-42CF70DF04D8}" dt="2024-11-22T01:12:48.914" v="55" actId="5793"/>
        <pc:sldMkLst>
          <pc:docMk/>
          <pc:sldMk cId="695141167" sldId="261"/>
        </pc:sldMkLst>
      </pc:sldChg>
    </pc:docChg>
  </pc:docChgLst>
  <pc:docChgLst>
    <pc:chgData name="Miral Vachhani" userId="d2d5b67e-a9a7-4805-80d9-c1f59aebf803" providerId="ADAL" clId="{E020884B-B2CF-499E-9C5A-A9EC892F09CA}"/>
    <pc:docChg chg="undo custSel modSld">
      <pc:chgData name="Miral Vachhani" userId="d2d5b67e-a9a7-4805-80d9-c1f59aebf803" providerId="ADAL" clId="{E020884B-B2CF-499E-9C5A-A9EC892F09CA}" dt="2024-11-22T02:19:19.199" v="222" actId="2085"/>
      <pc:docMkLst>
        <pc:docMk/>
      </pc:docMkLst>
      <pc:sldChg chg="addSp delSp modSp mod">
        <pc:chgData name="Miral Vachhani" userId="d2d5b67e-a9a7-4805-80d9-c1f59aebf803" providerId="ADAL" clId="{E020884B-B2CF-499E-9C5A-A9EC892F09CA}" dt="2024-11-22T02:19:19.199" v="222" actId="2085"/>
        <pc:sldMkLst>
          <pc:docMk/>
          <pc:sldMk cId="695141167" sldId="261"/>
        </pc:sldMkLst>
      </pc:sldChg>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B5C29A80-945E-4B38-8319-8A1B547DF614}"/>
    <pc:docChg chg="modSld">
      <pc:chgData name="Miral Vachhani" userId="d2d5b67e-a9a7-4805-80d9-c1f59aebf803" providerId="ADAL" clId="{B5C29A80-945E-4B38-8319-8A1B547DF614}" dt="2024-11-22T01:40:58.694" v="22" actId="207"/>
      <pc:docMkLst>
        <pc:docMk/>
      </pc:docMkLst>
      <pc:sldChg chg="modSp mod">
        <pc:chgData name="Miral Vachhani" userId="d2d5b67e-a9a7-4805-80d9-c1f59aebf803" providerId="ADAL" clId="{B5C29A80-945E-4B38-8319-8A1B547DF614}" dt="2024-11-22T01:40:58.694" v="22" actId="207"/>
        <pc:sldMkLst>
          <pc:docMk/>
          <pc:sldMk cId="695141167" sldId="261"/>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Natasha Doherty" userId="2f65fbf4-2eeb-41a6-a4bf-8744b8cf020e" providerId="ADAL" clId="{2F51F868-1F3C-491F-9060-9DDA5B638549}"/>
    <pc:docChg chg="custSel addSld delSld modSld delMainMaster">
      <pc:chgData name="Natasha Doherty" userId="2f65fbf4-2eeb-41a6-a4bf-8744b8cf020e" providerId="ADAL" clId="{2F51F868-1F3C-491F-9060-9DDA5B638549}" dt="2025-04-11T02:07:15.303" v="150" actId="47"/>
      <pc:docMkLst>
        <pc:docMk/>
      </pc:docMkLst>
      <pc:sldChg chg="modSp add del mod">
        <pc:chgData name="Natasha Doherty" userId="2f65fbf4-2eeb-41a6-a4bf-8744b8cf020e" providerId="ADAL" clId="{2F51F868-1F3C-491F-9060-9DDA5B638549}" dt="2025-04-11T02:03:03.799" v="122" actId="20577"/>
        <pc:sldMkLst>
          <pc:docMk/>
          <pc:sldMk cId="4010778841" sldId="258"/>
        </pc:sldMkLst>
        <pc:graphicFrameChg chg="mod modGraphic">
          <ac:chgData name="Natasha Doherty" userId="2f65fbf4-2eeb-41a6-a4bf-8744b8cf020e" providerId="ADAL" clId="{2F51F868-1F3C-491F-9060-9DDA5B638549}" dt="2025-04-11T02:03:03.799" v="122"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2F51F868-1F3C-491F-9060-9DDA5B638549}" dt="2025-04-11T02:01:31.327" v="48" actId="20577"/>
          <ac:graphicFrameMkLst>
            <pc:docMk/>
            <pc:sldMk cId="4010778841" sldId="258"/>
            <ac:graphicFrameMk id="17" creationId="{61FFC170-F895-5834-DC1D-D3303407BE54}"/>
          </ac:graphicFrameMkLst>
        </pc:graphicFrameChg>
      </pc:sldChg>
      <pc:sldChg chg="del">
        <pc:chgData name="Natasha Doherty" userId="2f65fbf4-2eeb-41a6-a4bf-8744b8cf020e" providerId="ADAL" clId="{2F51F868-1F3C-491F-9060-9DDA5B638549}" dt="2025-04-11T02:07:15.303" v="150" actId="47"/>
        <pc:sldMkLst>
          <pc:docMk/>
          <pc:sldMk cId="695141167" sldId="261"/>
        </pc:sldMkLst>
      </pc:sldChg>
      <pc:sldChg chg="addSp delSp modSp add mod">
        <pc:chgData name="Natasha Doherty" userId="2f65fbf4-2eeb-41a6-a4bf-8744b8cf020e" providerId="ADAL" clId="{2F51F868-1F3C-491F-9060-9DDA5B638549}" dt="2025-04-11T02:07:10.756" v="149" actId="207"/>
        <pc:sldMkLst>
          <pc:docMk/>
          <pc:sldMk cId="2557158998" sldId="262"/>
        </pc:sldMkLst>
        <pc:spChg chg="add mod">
          <ac:chgData name="Natasha Doherty" userId="2f65fbf4-2eeb-41a6-a4bf-8744b8cf020e" providerId="ADAL" clId="{2F51F868-1F3C-491F-9060-9DDA5B638549}" dt="2025-04-11T02:05:00.586" v="136" actId="207"/>
          <ac:spMkLst>
            <pc:docMk/>
            <pc:sldMk cId="2557158998" sldId="262"/>
            <ac:spMk id="3" creationId="{DB490C82-6BFA-88D7-877A-3786EE57A749}"/>
          </ac:spMkLst>
        </pc:spChg>
        <pc:spChg chg="del">
          <ac:chgData name="Natasha Doherty" userId="2f65fbf4-2eeb-41a6-a4bf-8744b8cf020e" providerId="ADAL" clId="{2F51F868-1F3C-491F-9060-9DDA5B638549}" dt="2025-04-11T02:04:11.534" v="127" actId="478"/>
          <ac:spMkLst>
            <pc:docMk/>
            <pc:sldMk cId="2557158998" sldId="262"/>
            <ac:spMk id="4" creationId="{9BE06726-DDAB-C3F6-73FD-058AAB6E803C}"/>
          </ac:spMkLst>
        </pc:spChg>
        <pc:spChg chg="add mod">
          <ac:chgData name="Natasha Doherty" userId="2f65fbf4-2eeb-41a6-a4bf-8744b8cf020e" providerId="ADAL" clId="{2F51F868-1F3C-491F-9060-9DDA5B638549}" dt="2025-04-11T02:04:40.350" v="133"/>
          <ac:spMkLst>
            <pc:docMk/>
            <pc:sldMk cId="2557158998" sldId="262"/>
            <ac:spMk id="5" creationId="{63AA09F9-775A-3E53-A93C-0C44C8A14CFC}"/>
          </ac:spMkLst>
        </pc:spChg>
        <pc:spChg chg="mod">
          <ac:chgData name="Natasha Doherty" userId="2f65fbf4-2eeb-41a6-a4bf-8744b8cf020e" providerId="ADAL" clId="{2F51F868-1F3C-491F-9060-9DDA5B638549}" dt="2025-04-11T02:04:24.041" v="132" actId="20577"/>
          <ac:spMkLst>
            <pc:docMk/>
            <pc:sldMk cId="2557158998" sldId="262"/>
            <ac:spMk id="6" creationId="{8C839206-0AD3-53EA-B240-31B828A4BA67}"/>
          </ac:spMkLst>
        </pc:spChg>
        <pc:spChg chg="add mod">
          <ac:chgData name="Natasha Doherty" userId="2f65fbf4-2eeb-41a6-a4bf-8744b8cf020e" providerId="ADAL" clId="{2F51F868-1F3C-491F-9060-9DDA5B638549}" dt="2025-04-11T02:04:40.350" v="133"/>
          <ac:spMkLst>
            <pc:docMk/>
            <pc:sldMk cId="2557158998" sldId="262"/>
            <ac:spMk id="7" creationId="{CE853D50-9AC1-AA55-CA65-5854A64E2126}"/>
          </ac:spMkLst>
        </pc:spChg>
        <pc:graphicFrameChg chg="del">
          <ac:chgData name="Natasha Doherty" userId="2f65fbf4-2eeb-41a6-a4bf-8744b8cf020e" providerId="ADAL" clId="{2F51F868-1F3C-491F-9060-9DDA5B638549}" dt="2025-04-11T02:04:08.935" v="126" actId="478"/>
          <ac:graphicFrameMkLst>
            <pc:docMk/>
            <pc:sldMk cId="2557158998" sldId="262"/>
            <ac:graphicFrameMk id="9" creationId="{B44CD9B3-453A-0CA7-5AD8-282E0AC27491}"/>
          </ac:graphicFrameMkLst>
        </pc:graphicFrameChg>
        <pc:graphicFrameChg chg="del">
          <ac:chgData name="Natasha Doherty" userId="2f65fbf4-2eeb-41a6-a4bf-8744b8cf020e" providerId="ADAL" clId="{2F51F868-1F3C-491F-9060-9DDA5B638549}" dt="2025-04-11T02:04:06.074" v="125" actId="478"/>
          <ac:graphicFrameMkLst>
            <pc:docMk/>
            <pc:sldMk cId="2557158998" sldId="262"/>
            <ac:graphicFrameMk id="10" creationId="{0639A06B-A841-1C62-2857-70ACA69D7E8F}"/>
          </ac:graphicFrameMkLst>
        </pc:graphicFrameChg>
        <pc:graphicFrameChg chg="add mod modGraphic">
          <ac:chgData name="Natasha Doherty" userId="2f65fbf4-2eeb-41a6-a4bf-8744b8cf020e" providerId="ADAL" clId="{2F51F868-1F3C-491F-9060-9DDA5B638549}" dt="2025-04-11T02:07:10.756" v="149" actId="207"/>
          <ac:graphicFrameMkLst>
            <pc:docMk/>
            <pc:sldMk cId="2557158998" sldId="262"/>
            <ac:graphicFrameMk id="11" creationId="{30A3E29C-BB1E-C709-49C6-F9149C0F9690}"/>
          </ac:graphicFrameMkLst>
        </pc:graphicFrameChg>
        <pc:graphicFrameChg chg="add mod modGraphic">
          <ac:chgData name="Natasha Doherty" userId="2f65fbf4-2eeb-41a6-a4bf-8744b8cf020e" providerId="ADAL" clId="{2F51F868-1F3C-491F-9060-9DDA5B638549}" dt="2025-04-11T02:05:38.339" v="141" actId="207"/>
          <ac:graphicFrameMkLst>
            <pc:docMk/>
            <pc:sldMk cId="2557158998" sldId="262"/>
            <ac:graphicFrameMk id="12" creationId="{A8DC0F8F-4096-F2E1-5F95-553E849D03A1}"/>
          </ac:graphicFrameMkLst>
        </pc:graphicFrameChg>
        <pc:picChg chg="mod">
          <ac:chgData name="Natasha Doherty" userId="2f65fbf4-2eeb-41a6-a4bf-8744b8cf020e" providerId="ADAL" clId="{2F51F868-1F3C-491F-9060-9DDA5B638549}" dt="2025-04-11T02:04:17.225" v="128" actId="14100"/>
          <ac:picMkLst>
            <pc:docMk/>
            <pc:sldMk cId="2557158998" sldId="262"/>
            <ac:picMk id="8" creationId="{67D7904E-9551-BE97-A3A0-422BE2209810}"/>
          </ac:picMkLst>
        </pc:picChg>
      </pc:sldChg>
      <pc:sldMasterChg chg="del delSldLayout">
        <pc:chgData name="Natasha Doherty" userId="2f65fbf4-2eeb-41a6-a4bf-8744b8cf020e" providerId="ADAL" clId="{2F51F868-1F3C-491F-9060-9DDA5B638549}" dt="2025-04-11T02:00:31.383" v="1" actId="47"/>
        <pc:sldMasterMkLst>
          <pc:docMk/>
          <pc:sldMasterMk cId="15862623" sldId="2147483660"/>
        </pc:sldMasterMkLst>
        <pc:sldLayoutChg chg="del">
          <pc:chgData name="Natasha Doherty" userId="2f65fbf4-2eeb-41a6-a4bf-8744b8cf020e" providerId="ADAL" clId="{2F51F868-1F3C-491F-9060-9DDA5B638549}" dt="2025-04-11T02:00:31.383" v="1" actId="47"/>
          <pc:sldLayoutMkLst>
            <pc:docMk/>
            <pc:sldMasterMk cId="15862623" sldId="2147483660"/>
            <pc:sldLayoutMk cId="1545263989" sldId="2147483661"/>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365678818" sldId="2147483662"/>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2940586564" sldId="2147483663"/>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1137694115" sldId="2147483664"/>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34549881" sldId="2147483665"/>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2600195325" sldId="2147483666"/>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3693094786" sldId="2147483667"/>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677038104" sldId="2147483668"/>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674564681" sldId="2147483669"/>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2885758333" sldId="2147483670"/>
          </pc:sldLayoutMkLst>
        </pc:sldLayoutChg>
        <pc:sldLayoutChg chg="del">
          <pc:chgData name="Natasha Doherty" userId="2f65fbf4-2eeb-41a6-a4bf-8744b8cf020e" providerId="ADAL" clId="{2F51F868-1F3C-491F-9060-9DDA5B638549}" dt="2025-04-11T02:00:31.383" v="1" actId="47"/>
          <pc:sldLayoutMkLst>
            <pc:docMk/>
            <pc:sldMasterMk cId="15862623" sldId="2147483660"/>
            <pc:sldLayoutMk cId="4134580359" sldId="2147483671"/>
          </pc:sldLayoutMkLst>
        </pc:sldLayoutChg>
      </pc:sldMasterChg>
      <pc:sldMasterChg chg="del delSldLayout">
        <pc:chgData name="Natasha Doherty" userId="2f65fbf4-2eeb-41a6-a4bf-8744b8cf020e" providerId="ADAL" clId="{2F51F868-1F3C-491F-9060-9DDA5B638549}" dt="2025-04-11T02:07:15.303" v="150" actId="47"/>
        <pc:sldMasterMkLst>
          <pc:docMk/>
          <pc:sldMasterMk cId="2102110785" sldId="2147483660"/>
        </pc:sldMasterMkLst>
        <pc:sldLayoutChg chg="del">
          <pc:chgData name="Natasha Doherty" userId="2f65fbf4-2eeb-41a6-a4bf-8744b8cf020e" providerId="ADAL" clId="{2F51F868-1F3C-491F-9060-9DDA5B638549}" dt="2025-04-11T02:07:15.303" v="150" actId="47"/>
          <pc:sldLayoutMkLst>
            <pc:docMk/>
            <pc:sldMasterMk cId="2102110785" sldId="2147483660"/>
            <pc:sldLayoutMk cId="2034547082" sldId="2147483661"/>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3119434132" sldId="2147483662"/>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4231313684" sldId="2147483663"/>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3815621243" sldId="2147483664"/>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3367736599" sldId="2147483665"/>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1665811369" sldId="2147483666"/>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1721406928" sldId="2147483667"/>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3831125609" sldId="2147483668"/>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3650415940" sldId="2147483669"/>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2564408788" sldId="2147483670"/>
          </pc:sldLayoutMkLst>
        </pc:sldLayoutChg>
        <pc:sldLayoutChg chg="del">
          <pc:chgData name="Natasha Doherty" userId="2f65fbf4-2eeb-41a6-a4bf-8744b8cf020e" providerId="ADAL" clId="{2F51F868-1F3C-491F-9060-9DDA5B638549}" dt="2025-04-11T02:07:15.303" v="150" actId="47"/>
          <pc:sldLayoutMkLst>
            <pc:docMk/>
            <pc:sldMasterMk cId="2102110785" sldId="2147483660"/>
            <pc:sldLayoutMk cId="3726103120" sldId="2147483671"/>
          </pc:sldLayoutMkLst>
        </pc:sldLayoutChg>
      </pc:sldMaster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Tracey Johnson" userId="S::traceyj_inalapc.org.au#ext#@ethicol.onmicrosoft.com::e7955945-38dd-4fa0-930e-e53c504fbbc7" providerId="AD" clId="Web-{163F57A7-2F0A-BA33-F6B1-DCFCBFB0A931}"/>
    <pc:docChg chg="modSld">
      <pc:chgData name="Tracey Johnson" userId="S::traceyj_inalapc.org.au#ext#@ethicol.onmicrosoft.com::e7955945-38dd-4fa0-930e-e53c504fbbc7" providerId="AD" clId="Web-{163F57A7-2F0A-BA33-F6B1-DCFCBFB0A931}" dt="2025-04-14T09:13:13.850" v="3"/>
      <pc:docMkLst>
        <pc:docMk/>
      </pc:docMkLst>
      <pc:sldChg chg="modSp">
        <pc:chgData name="Tracey Johnson" userId="S::traceyj_inalapc.org.au#ext#@ethicol.onmicrosoft.com::e7955945-38dd-4fa0-930e-e53c504fbbc7" providerId="AD" clId="Web-{163F57A7-2F0A-BA33-F6B1-DCFCBFB0A931}" dt="2025-04-14T09:13:13.850" v="3"/>
        <pc:sldMkLst>
          <pc:docMk/>
          <pc:sldMk cId="2557158998" sldId="262"/>
        </pc:sldMkLst>
        <pc:spChg chg="mod">
          <ac:chgData name="Tracey Johnson" userId="S::traceyj_inalapc.org.au#ext#@ethicol.onmicrosoft.com::e7955945-38dd-4fa0-930e-e53c504fbbc7" providerId="AD" clId="Web-{163F57A7-2F0A-BA33-F6B1-DCFCBFB0A931}" dt="2025-04-14T09:13:11.490" v="1" actId="20577"/>
          <ac:spMkLst>
            <pc:docMk/>
            <pc:sldMk cId="2557158998" sldId="262"/>
            <ac:spMk id="7" creationId="{CE853D50-9AC1-AA55-CA65-5854A64E2126}"/>
          </ac:spMkLst>
        </pc:spChg>
        <pc:graphicFrameChg chg="mod modGraphic">
          <ac:chgData name="Tracey Johnson" userId="S::traceyj_inalapc.org.au#ext#@ethicol.onmicrosoft.com::e7955945-38dd-4fa0-930e-e53c504fbbc7" providerId="AD" clId="Web-{163F57A7-2F0A-BA33-F6B1-DCFCBFB0A931}" dt="2025-04-14T09:13:13.850" v="3"/>
          <ac:graphicFrameMkLst>
            <pc:docMk/>
            <pc:sldMk cId="2557158998" sldId="262"/>
            <ac:graphicFrameMk id="11" creationId="{30A3E29C-BB1E-C709-49C6-F9149C0F9690}"/>
          </ac:graphicFrameMkLst>
        </pc:graphicFrameChg>
      </pc:sldChg>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11DC17E2-D819-44E7-8246-A2FE6DD82965}"/>
    <pc:docChg chg="undo redo custSel modSld">
      <pc:chgData name="Miral Vachhani" userId="d2d5b67e-a9a7-4805-80d9-c1f59aebf803" providerId="ADAL" clId="{11DC17E2-D819-44E7-8246-A2FE6DD82965}" dt="2024-11-22T02:26:37.076" v="80" actId="20577"/>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6C89F964-C9BD-4840-B3F0-A4B5E88C0B11}"/>
    <pc:docChg chg="modSld">
      <pc:chgData name="Miral Vachhani" userId="d2d5b67e-a9a7-4805-80d9-c1f59aebf803" providerId="ADAL" clId="{6C89F964-C9BD-4840-B3F0-A4B5E88C0B11}" dt="2024-11-22T01:05:42.637" v="26" actId="255"/>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14/04/2025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C7088-BB87-C2CF-EECF-7A5738A23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6ED96-9147-E68E-F5B7-435695853D67}"/>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A5435ED2-61F0-583E-EF24-308444E4E85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0E26C96-FF8F-3875-E8D7-91E40925F34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868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76262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4885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8718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51129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131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3995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91911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29511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412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6742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3261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4/14/2025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7999525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605208486"/>
              </p:ext>
            </p:extLst>
          </p:nvPr>
        </p:nvGraphicFramePr>
        <p:xfrm>
          <a:off x="1851412" y="3933461"/>
          <a:ext cx="8897166" cy="2118855"/>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4D1308)</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Stress Indicators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tool to assist the reflective process and to receive team support to address areas of growth</a:t>
                      </a: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13 – REFLECTIVE PRACTICE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257533239"/>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4D1308 – Stress Indicators</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553564FC-FD0D-4BF5-B054-3866B3EBE09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6657E7D-2304-C18A-5817-EAF4939B30CC}"/>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6657E7D-2304-C18A-5817-EAF4939B30CC}"/>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C839206-0AD3-53EA-B240-31B828A4BA67}"/>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a:t>
            </a:r>
            <a:r>
              <a:rPr lang="en-US" sz="1258" dirty="0">
                <a:solidFill>
                  <a:srgbClr val="007815"/>
                </a:solidFill>
                <a:latin typeface="Montserrat Light" panose="00000400000000000000" pitchFamily="2" charset="0"/>
              </a:rPr>
              <a:t>2 </a:t>
            </a: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67D7904E-9551-BE97-A3A0-422BE2209810}"/>
              </a:ext>
            </a:extLst>
          </p:cNvPr>
          <p:cNvPicPr>
            <a:picLocks noChangeAspect="1"/>
          </p:cNvPicPr>
          <p:nvPr/>
        </p:nvPicPr>
        <p:blipFill>
          <a:blip r:embed="rId6"/>
          <a:stretch>
            <a:fillRect/>
          </a:stretch>
        </p:blipFill>
        <p:spPr>
          <a:xfrm>
            <a:off x="808241" y="933041"/>
            <a:ext cx="3549581" cy="535995"/>
          </a:xfrm>
          <a:prstGeom prst="rect">
            <a:avLst/>
          </a:prstGeom>
        </p:spPr>
      </p:pic>
      <p:cxnSp>
        <p:nvCxnSpPr>
          <p:cNvPr id="14" name="Straight Connector 13">
            <a:extLst>
              <a:ext uri="{FF2B5EF4-FFF2-40B4-BE49-F238E27FC236}">
                <a16:creationId xmlns:a16="http://schemas.microsoft.com/office/drawing/2014/main" id="{8E499862-50BB-ADBA-9C9F-A5CA3E6A8833}"/>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7D9F7DF9-ED4F-0D19-87B6-ACC7E53831A2}"/>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4D1308 – Stress Indicators</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B1985EB-8FE1-EBC8-B717-3182496D9922}"/>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5D70BC9E-1EE7-69F4-1544-B06161300C92}"/>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8F152CEC-FD79-2C84-4546-BCFCB871C3E1}"/>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CF700F7-AED3-E544-6BF9-1F0542095D8F}"/>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B490C82-6BFA-88D7-877A-3786EE57A749}"/>
              </a:ext>
            </a:extLst>
          </p:cNvPr>
          <p:cNvSpPr/>
          <p:nvPr/>
        </p:nvSpPr>
        <p:spPr>
          <a:xfrm>
            <a:off x="0" y="1728829"/>
            <a:ext cx="12599988" cy="523221"/>
          </a:xfrm>
          <a:prstGeom prst="rect">
            <a:avLst/>
          </a:prstGeom>
          <a:solidFill>
            <a:srgbClr val="257B34"/>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63AA09F9-775A-3E53-A93C-0C44C8A14CFC}"/>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Stress indicators </a:t>
            </a:r>
          </a:p>
        </p:txBody>
      </p:sp>
      <p:sp>
        <p:nvSpPr>
          <p:cNvPr id="7" name="TextBox 6">
            <a:extLst>
              <a:ext uri="{FF2B5EF4-FFF2-40B4-BE49-F238E27FC236}">
                <a16:creationId xmlns:a16="http://schemas.microsoft.com/office/drawing/2014/main" id="{CE853D50-9AC1-AA55-CA65-5854A64E2126}"/>
              </a:ext>
            </a:extLst>
          </p:cNvPr>
          <p:cNvSpPr txBox="1"/>
          <p:nvPr/>
        </p:nvSpPr>
        <p:spPr>
          <a:xfrm>
            <a:off x="365538" y="2260016"/>
            <a:ext cx="11868912" cy="553998"/>
          </a:xfrm>
          <a:prstGeom prst="rect">
            <a:avLst/>
          </a:prstGeom>
          <a:noFill/>
        </p:spPr>
        <p:txBody>
          <a:bodyPr wrap="square" lIns="91440" tIns="45720" rIns="91440" bIns="45720" anchor="t">
            <a:spAutoFit/>
          </a:bodyPr>
          <a:lstStyle/>
          <a:p>
            <a:pPr defTabSz="1180239">
              <a:defRPr/>
            </a:pPr>
            <a:r>
              <a:rPr lang="en-US" sz="1000" dirty="0">
                <a:solidFill>
                  <a:prstClr val="black"/>
                </a:solidFill>
                <a:latin typeface="Montserrat Light"/>
              </a:rPr>
              <a:t>When engaging with projects like this you will take risks, work hard, do new things and get blamed.  Knowing how you cope with stress and where you want to grow will make this journey more powerful for everyone.  Take time to reflect on what sorts of stress you have experienced and the resolutions you can make to work through that.  Then do a “Calling Card” and share what you want to grow through with the colleague/s you are working with so that together you can check and balance each other as you both grow.</a:t>
            </a:r>
          </a:p>
        </p:txBody>
      </p:sp>
      <p:graphicFrame>
        <p:nvGraphicFramePr>
          <p:cNvPr id="11" name="Table 10">
            <a:extLst>
              <a:ext uri="{FF2B5EF4-FFF2-40B4-BE49-F238E27FC236}">
                <a16:creationId xmlns:a16="http://schemas.microsoft.com/office/drawing/2014/main" id="{30A3E29C-BB1E-C709-49C6-F9149C0F9690}"/>
              </a:ext>
            </a:extLst>
          </p:cNvPr>
          <p:cNvGraphicFramePr>
            <a:graphicFrameLocks noGrp="1"/>
          </p:cNvGraphicFramePr>
          <p:nvPr>
            <p:extLst>
              <p:ext uri="{D42A27DB-BD31-4B8C-83A1-F6EECF244321}">
                <p14:modId xmlns:p14="http://schemas.microsoft.com/office/powerpoint/2010/main" val="4045460726"/>
              </p:ext>
            </p:extLst>
          </p:nvPr>
        </p:nvGraphicFramePr>
        <p:xfrm>
          <a:off x="550044" y="2930817"/>
          <a:ext cx="4507992" cy="4497255"/>
        </p:xfrm>
        <a:graphic>
          <a:graphicData uri="http://schemas.openxmlformats.org/drawingml/2006/table">
            <a:tbl>
              <a:tblPr firstRow="1" bandRow="1"/>
              <a:tblGrid>
                <a:gridCol w="2253996">
                  <a:extLst>
                    <a:ext uri="{9D8B030D-6E8A-4147-A177-3AD203B41FA5}">
                      <a16:colId xmlns:a16="http://schemas.microsoft.com/office/drawing/2014/main" val="506218175"/>
                    </a:ext>
                  </a:extLst>
                </a:gridCol>
                <a:gridCol w="2253996">
                  <a:extLst>
                    <a:ext uri="{9D8B030D-6E8A-4147-A177-3AD203B41FA5}">
                      <a16:colId xmlns:a16="http://schemas.microsoft.com/office/drawing/2014/main" val="138329239"/>
                    </a:ext>
                  </a:extLst>
                </a:gridCol>
              </a:tblGrid>
              <a:tr h="499695">
                <a:tc gridSpan="2">
                  <a:txBody>
                    <a:bodyPr/>
                    <a:lstStyle>
                      <a:lvl1pPr marL="0" algn="l" defTabSz="1078642" rtl="0" eaLnBrk="1" latinLnBrk="0" hangingPunct="1">
                        <a:defRPr sz="2124" b="1" kern="1200">
                          <a:solidFill>
                            <a:schemeClr val="lt1"/>
                          </a:solidFill>
                          <a:latin typeface="Aptos" panose="02110004020202020204"/>
                        </a:defRPr>
                      </a:lvl1pPr>
                      <a:lvl2pPr marL="539322" algn="l" defTabSz="1078642" rtl="0" eaLnBrk="1" latinLnBrk="0" hangingPunct="1">
                        <a:defRPr sz="2124" b="1" kern="1200">
                          <a:solidFill>
                            <a:schemeClr val="lt1"/>
                          </a:solidFill>
                          <a:latin typeface="Aptos" panose="02110004020202020204"/>
                        </a:defRPr>
                      </a:lvl2pPr>
                      <a:lvl3pPr marL="1078642" algn="l" defTabSz="1078642" rtl="0" eaLnBrk="1" latinLnBrk="0" hangingPunct="1">
                        <a:defRPr sz="2124" b="1" kern="1200">
                          <a:solidFill>
                            <a:schemeClr val="lt1"/>
                          </a:solidFill>
                          <a:latin typeface="Aptos" panose="02110004020202020204"/>
                        </a:defRPr>
                      </a:lvl3pPr>
                      <a:lvl4pPr marL="1617964" algn="l" defTabSz="1078642" rtl="0" eaLnBrk="1" latinLnBrk="0" hangingPunct="1">
                        <a:defRPr sz="2124" b="1" kern="1200">
                          <a:solidFill>
                            <a:schemeClr val="lt1"/>
                          </a:solidFill>
                          <a:latin typeface="Aptos" panose="02110004020202020204"/>
                        </a:defRPr>
                      </a:lvl4pPr>
                      <a:lvl5pPr marL="2157285" algn="l" defTabSz="1078642" rtl="0" eaLnBrk="1" latinLnBrk="0" hangingPunct="1">
                        <a:defRPr sz="2124" b="1" kern="1200">
                          <a:solidFill>
                            <a:schemeClr val="lt1"/>
                          </a:solidFill>
                          <a:latin typeface="Aptos" panose="02110004020202020204"/>
                        </a:defRPr>
                      </a:lvl5pPr>
                      <a:lvl6pPr marL="2696606" algn="l" defTabSz="1078642" rtl="0" eaLnBrk="1" latinLnBrk="0" hangingPunct="1">
                        <a:defRPr sz="2124" b="1" kern="1200">
                          <a:solidFill>
                            <a:schemeClr val="lt1"/>
                          </a:solidFill>
                          <a:latin typeface="Aptos" panose="02110004020202020204"/>
                        </a:defRPr>
                      </a:lvl6pPr>
                      <a:lvl7pPr marL="3235927" algn="l" defTabSz="1078642" rtl="0" eaLnBrk="1" latinLnBrk="0" hangingPunct="1">
                        <a:defRPr sz="2124" b="1" kern="1200">
                          <a:solidFill>
                            <a:schemeClr val="lt1"/>
                          </a:solidFill>
                          <a:latin typeface="Aptos" panose="02110004020202020204"/>
                        </a:defRPr>
                      </a:lvl7pPr>
                      <a:lvl8pPr marL="3775249" algn="l" defTabSz="1078642" rtl="0" eaLnBrk="1" latinLnBrk="0" hangingPunct="1">
                        <a:defRPr sz="2124" b="1" kern="1200">
                          <a:solidFill>
                            <a:schemeClr val="lt1"/>
                          </a:solidFill>
                          <a:latin typeface="Aptos" panose="02110004020202020204"/>
                        </a:defRPr>
                      </a:lvl8pPr>
                      <a:lvl9pPr marL="4314569" algn="l" defTabSz="1078642" rtl="0" eaLnBrk="1" latinLnBrk="0" hangingPunct="1">
                        <a:defRPr sz="2124" b="1" kern="1200">
                          <a:solidFill>
                            <a:schemeClr val="lt1"/>
                          </a:solidFill>
                          <a:latin typeface="Aptos" panose="02110004020202020204"/>
                        </a:defRPr>
                      </a:lvl9pPr>
                    </a:lstStyle>
                    <a:p>
                      <a:pPr algn="ctr"/>
                      <a:r>
                        <a:rPr lang="en-AU" sz="1800" b="1" kern="1200" dirty="0">
                          <a:solidFill>
                            <a:prstClr val="white"/>
                          </a:solidFill>
                          <a:latin typeface="Montserrat Light" panose="00000400000000000000" pitchFamily="2" charset="0"/>
                          <a:ea typeface="+mn-ea"/>
                          <a:cs typeface="+mn-cs"/>
                        </a:rPr>
                        <a:t>My Early Warning Signs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57B34"/>
                    </a:solidFill>
                  </a:tcPr>
                </a:tc>
                <a:tc hMerge="1">
                  <a:txBody>
                    <a:bodyPr/>
                    <a:lstStyle/>
                    <a:p>
                      <a:endParaRPr lang="en-AU" dirty="0"/>
                    </a:p>
                  </a:txBody>
                  <a:tcPr/>
                </a:tc>
                <a:extLst>
                  <a:ext uri="{0D108BD9-81ED-4DB2-BD59-A6C34878D82A}">
                    <a16:rowId xmlns:a16="http://schemas.microsoft.com/office/drawing/2014/main" val="4159018139"/>
                  </a:ext>
                </a:extLst>
              </a:tr>
              <a:tr h="499695">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r>
                        <a:rPr lang="en-US" sz="1000" b="1" kern="1200" dirty="0">
                          <a:solidFill>
                            <a:srgbClr val="000000"/>
                          </a:solidFill>
                          <a:latin typeface="Montserrat Light" panose="00000400000000000000" pitchFamily="2" charset="0"/>
                          <a:ea typeface="+mn-ea"/>
                          <a:cs typeface="+mn-cs"/>
                        </a:rPr>
                        <a:t>My early warning signs of stress are:	</a:t>
                      </a:r>
                      <a:endParaRPr lang="en-AU" sz="1000" b="1" kern="1200" dirty="0">
                        <a:solidFill>
                          <a:srgbClr val="000000"/>
                        </a:solidFill>
                        <a:latin typeface="Montserrat Light" panose="00000400000000000000" pitchFamily="2" charset="0"/>
                        <a:ea typeface="+mn-ea"/>
                        <a:cs typeface="+mn-cs"/>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r>
                        <a:rPr kumimoji="0" lang="en-US" sz="1000" b="1" i="0" u="none" strike="noStrike" kern="1200" cap="none" spc="0" normalizeH="0" baseline="0" noProof="0" dirty="0">
                          <a:ln>
                            <a:noFill/>
                          </a:ln>
                          <a:solidFill>
                            <a:srgbClr val="000000"/>
                          </a:solidFill>
                          <a:effectLst/>
                          <a:uLnTx/>
                          <a:uFillTx/>
                          <a:latin typeface="Montserrat Light"/>
                          <a:ea typeface="+mn-ea"/>
                          <a:cs typeface="+mn-cs"/>
                        </a:rPr>
                        <a:t>My </a:t>
                      </a:r>
                      <a:r>
                        <a:rPr lang="en-US" sz="1000" b="1" i="0" u="none" strike="noStrike" kern="1200" cap="none" spc="0" normalizeH="0" baseline="0" noProof="0" dirty="0">
                          <a:ln>
                            <a:noFill/>
                          </a:ln>
                          <a:solidFill>
                            <a:srgbClr val="000000"/>
                          </a:solidFill>
                          <a:effectLst/>
                          <a:uLnTx/>
                          <a:uFillTx/>
                          <a:latin typeface="Montserrat Light"/>
                          <a:ea typeface="+mn-ea"/>
                          <a:cs typeface="+mn-cs"/>
                        </a:rPr>
                        <a:t>best </a:t>
                      </a:r>
                      <a:r>
                        <a:rPr kumimoji="0" lang="en-US" sz="1000" b="1" i="0" u="none" strike="noStrike" kern="1200" cap="none" spc="0" normalizeH="0" baseline="0" noProof="0" dirty="0">
                          <a:ln>
                            <a:noFill/>
                          </a:ln>
                          <a:solidFill>
                            <a:srgbClr val="000000"/>
                          </a:solidFill>
                          <a:effectLst/>
                          <a:uLnTx/>
                          <a:uFillTx/>
                          <a:latin typeface="Montserrat Light"/>
                          <a:ea typeface="+mn-ea"/>
                          <a:cs typeface="+mn-cs"/>
                        </a:rPr>
                        <a:t>action:</a:t>
                      </a:r>
                      <a:endParaRPr lang="en-AU" dirty="0">
                        <a:solidFill>
                          <a:srgbClr val="000000"/>
                        </a:solidFill>
                        <a:latin typeface="Montserrat Light"/>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extLst>
                  <a:ext uri="{0D108BD9-81ED-4DB2-BD59-A6C34878D82A}">
                    <a16:rowId xmlns:a16="http://schemas.microsoft.com/office/drawing/2014/main" val="753866114"/>
                  </a:ext>
                </a:extLst>
              </a:tr>
              <a:tr h="499695">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extLst>
                  <a:ext uri="{0D108BD9-81ED-4DB2-BD59-A6C34878D82A}">
                    <a16:rowId xmlns:a16="http://schemas.microsoft.com/office/drawing/2014/main" val="493913960"/>
                  </a:ext>
                </a:extLst>
              </a:tr>
              <a:tr h="499695">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extLst>
                  <a:ext uri="{0D108BD9-81ED-4DB2-BD59-A6C34878D82A}">
                    <a16:rowId xmlns:a16="http://schemas.microsoft.com/office/drawing/2014/main" val="2957542271"/>
                  </a:ext>
                </a:extLst>
              </a:tr>
              <a:tr h="499695">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extLst>
                  <a:ext uri="{0D108BD9-81ED-4DB2-BD59-A6C34878D82A}">
                    <a16:rowId xmlns:a16="http://schemas.microsoft.com/office/drawing/2014/main" val="3882268493"/>
                  </a:ext>
                </a:extLst>
              </a:tr>
              <a:tr h="499695">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extLst>
                  <a:ext uri="{0D108BD9-81ED-4DB2-BD59-A6C34878D82A}">
                    <a16:rowId xmlns:a16="http://schemas.microsoft.com/office/drawing/2014/main" val="1651347535"/>
                  </a:ext>
                </a:extLst>
              </a:tr>
              <a:tr h="499695">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extLst>
                  <a:ext uri="{0D108BD9-81ED-4DB2-BD59-A6C34878D82A}">
                    <a16:rowId xmlns:a16="http://schemas.microsoft.com/office/drawing/2014/main" val="2007297261"/>
                  </a:ext>
                </a:extLst>
              </a:tr>
              <a:tr h="499695">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extLst>
                  <a:ext uri="{0D108BD9-81ED-4DB2-BD59-A6C34878D82A}">
                    <a16:rowId xmlns:a16="http://schemas.microsoft.com/office/drawing/2014/main" val="2134138938"/>
                  </a:ext>
                </a:extLst>
              </a:tr>
              <a:tr h="499695">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tc>
                  <a:txBody>
                    <a:bodyPr/>
                    <a:lstStyle>
                      <a:lvl1pPr marL="0" algn="l" defTabSz="1078642" rtl="0" eaLnBrk="1" latinLnBrk="0" hangingPunct="1">
                        <a:defRPr sz="2124" kern="1200">
                          <a:solidFill>
                            <a:schemeClr val="dk1"/>
                          </a:solidFill>
                          <a:latin typeface="Aptos" panose="02110004020202020204"/>
                        </a:defRPr>
                      </a:lvl1pPr>
                      <a:lvl2pPr marL="539322" algn="l" defTabSz="1078642" rtl="0" eaLnBrk="1" latinLnBrk="0" hangingPunct="1">
                        <a:defRPr sz="2124" kern="1200">
                          <a:solidFill>
                            <a:schemeClr val="dk1"/>
                          </a:solidFill>
                          <a:latin typeface="Aptos" panose="02110004020202020204"/>
                        </a:defRPr>
                      </a:lvl2pPr>
                      <a:lvl3pPr marL="1078642" algn="l" defTabSz="1078642" rtl="0" eaLnBrk="1" latinLnBrk="0" hangingPunct="1">
                        <a:defRPr sz="2124" kern="1200">
                          <a:solidFill>
                            <a:schemeClr val="dk1"/>
                          </a:solidFill>
                          <a:latin typeface="Aptos" panose="02110004020202020204"/>
                        </a:defRPr>
                      </a:lvl3pPr>
                      <a:lvl4pPr marL="1617964" algn="l" defTabSz="1078642" rtl="0" eaLnBrk="1" latinLnBrk="0" hangingPunct="1">
                        <a:defRPr sz="2124" kern="1200">
                          <a:solidFill>
                            <a:schemeClr val="dk1"/>
                          </a:solidFill>
                          <a:latin typeface="Aptos" panose="02110004020202020204"/>
                        </a:defRPr>
                      </a:lvl4pPr>
                      <a:lvl5pPr marL="2157285" algn="l" defTabSz="1078642" rtl="0" eaLnBrk="1" latinLnBrk="0" hangingPunct="1">
                        <a:defRPr sz="2124" kern="1200">
                          <a:solidFill>
                            <a:schemeClr val="dk1"/>
                          </a:solidFill>
                          <a:latin typeface="Aptos" panose="02110004020202020204"/>
                        </a:defRPr>
                      </a:lvl5pPr>
                      <a:lvl6pPr marL="2696606" algn="l" defTabSz="1078642" rtl="0" eaLnBrk="1" latinLnBrk="0" hangingPunct="1">
                        <a:defRPr sz="2124" kern="1200">
                          <a:solidFill>
                            <a:schemeClr val="dk1"/>
                          </a:solidFill>
                          <a:latin typeface="Aptos" panose="02110004020202020204"/>
                        </a:defRPr>
                      </a:lvl6pPr>
                      <a:lvl7pPr marL="3235927" algn="l" defTabSz="1078642" rtl="0" eaLnBrk="1" latinLnBrk="0" hangingPunct="1">
                        <a:defRPr sz="2124" kern="1200">
                          <a:solidFill>
                            <a:schemeClr val="dk1"/>
                          </a:solidFill>
                          <a:latin typeface="Aptos" panose="02110004020202020204"/>
                        </a:defRPr>
                      </a:lvl7pPr>
                      <a:lvl8pPr marL="3775249" algn="l" defTabSz="1078642" rtl="0" eaLnBrk="1" latinLnBrk="0" hangingPunct="1">
                        <a:defRPr sz="2124" kern="1200">
                          <a:solidFill>
                            <a:schemeClr val="dk1"/>
                          </a:solidFill>
                          <a:latin typeface="Aptos" panose="02110004020202020204"/>
                        </a:defRPr>
                      </a:lvl8pPr>
                      <a:lvl9pPr marL="4314569" algn="l" defTabSz="1078642" rtl="0" eaLnBrk="1" latinLnBrk="0" hangingPunct="1">
                        <a:defRPr sz="2124" kern="1200">
                          <a:solidFill>
                            <a:schemeClr val="dk1"/>
                          </a:solidFill>
                          <a:latin typeface="Aptos" panose="02110004020202020204"/>
                        </a:defRPr>
                      </a:lvl9pPr>
                    </a:lstStyle>
                    <a:p>
                      <a:endParaRPr lang="en-AU"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8F8EB"/>
                    </a:solidFill>
                  </a:tcPr>
                </a:tc>
                <a:extLst>
                  <a:ext uri="{0D108BD9-81ED-4DB2-BD59-A6C34878D82A}">
                    <a16:rowId xmlns:a16="http://schemas.microsoft.com/office/drawing/2014/main" val="451062458"/>
                  </a:ext>
                </a:extLst>
              </a:tr>
            </a:tbl>
          </a:graphicData>
        </a:graphic>
      </p:graphicFrame>
      <p:graphicFrame>
        <p:nvGraphicFramePr>
          <p:cNvPr id="12" name="Table 11">
            <a:extLst>
              <a:ext uri="{FF2B5EF4-FFF2-40B4-BE49-F238E27FC236}">
                <a16:creationId xmlns:a16="http://schemas.microsoft.com/office/drawing/2014/main" id="{A8DC0F8F-4096-F2E1-5F95-553E849D03A1}"/>
              </a:ext>
            </a:extLst>
          </p:cNvPr>
          <p:cNvGraphicFramePr>
            <a:graphicFrameLocks noGrp="1"/>
          </p:cNvGraphicFramePr>
          <p:nvPr>
            <p:extLst>
              <p:ext uri="{D42A27DB-BD31-4B8C-83A1-F6EECF244321}">
                <p14:modId xmlns:p14="http://schemas.microsoft.com/office/powerpoint/2010/main" val="2305639945"/>
              </p:ext>
            </p:extLst>
          </p:nvPr>
        </p:nvGraphicFramePr>
        <p:xfrm>
          <a:off x="5633683" y="2930816"/>
          <a:ext cx="6361823" cy="4492492"/>
        </p:xfrm>
        <a:graphic>
          <a:graphicData uri="http://schemas.openxmlformats.org/drawingml/2006/table">
            <a:tbl>
              <a:tblPr/>
              <a:tblGrid>
                <a:gridCol w="3127183">
                  <a:extLst>
                    <a:ext uri="{9D8B030D-6E8A-4147-A177-3AD203B41FA5}">
                      <a16:colId xmlns:a16="http://schemas.microsoft.com/office/drawing/2014/main" val="3487481437"/>
                    </a:ext>
                  </a:extLst>
                </a:gridCol>
                <a:gridCol w="3234640">
                  <a:extLst>
                    <a:ext uri="{9D8B030D-6E8A-4147-A177-3AD203B41FA5}">
                      <a16:colId xmlns:a16="http://schemas.microsoft.com/office/drawing/2014/main" val="1334252518"/>
                    </a:ext>
                  </a:extLst>
                </a:gridCol>
              </a:tblGrid>
              <a:tr h="709341">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AU" sz="1100" b="1" kern="0" dirty="0">
                          <a:solidFill>
                            <a:schemeClr val="bg1"/>
                          </a:solidFill>
                          <a:effectLst/>
                          <a:latin typeface="Malgun Gothic" panose="020B0503020000020004" pitchFamily="34" charset="-127"/>
                          <a:ea typeface="Malgun Gothic" panose="020B0503020000020004" pitchFamily="34" charset="-127"/>
                          <a:cs typeface="Roboto Light" panose="02000000000000000000" pitchFamily="2" charset="0"/>
                        </a:rPr>
                        <a:t>‘</a:t>
                      </a:r>
                      <a:r>
                        <a:rPr lang="en-AU" sz="1100" b="1" kern="0" dirty="0">
                          <a:solidFill>
                            <a:srgbClr val="FFFFFF"/>
                          </a:solidFill>
                          <a:effectLst/>
                          <a:latin typeface="Malgun Gothic" panose="020B0503020000020004" pitchFamily="34" charset="-127"/>
                          <a:ea typeface="Malgun Gothic" panose="020B0503020000020004" pitchFamily="34" charset="-127"/>
                          <a:cs typeface="Roboto Light" panose="02000000000000000000" pitchFamily="2" charset="0"/>
                        </a:rPr>
                        <a:t>CALLING CARD’</a:t>
                      </a:r>
                    </a:p>
                    <a:p>
                      <a:pPr algn="ctr"/>
                      <a:r>
                        <a:rPr lang="en-AU" sz="1100" b="1" dirty="0">
                          <a:solidFill>
                            <a:srgbClr val="FFFFFF"/>
                          </a:solidFill>
                          <a:effectLst/>
                          <a:latin typeface="Malgun Gothic" panose="020B0503020000020004" pitchFamily="34" charset="-127"/>
                          <a:ea typeface="Malgun Gothic" panose="020B0503020000020004" pitchFamily="34" charset="-127"/>
                          <a:cs typeface="Roboto Light" panose="02000000000000000000" pitchFamily="2" charset="0"/>
                        </a:rPr>
                        <a:t>FOR ______________________</a:t>
                      </a:r>
                    </a:p>
                    <a:p>
                      <a:pPr algn="ctr"/>
                      <a:r>
                        <a:rPr lang="en-AU" sz="1100" b="1" dirty="0">
                          <a:solidFill>
                            <a:schemeClr val="bg1"/>
                          </a:solidFill>
                          <a:effectLst/>
                          <a:latin typeface="Malgun Gothic" panose="020B0503020000020004" pitchFamily="34" charset="-127"/>
                          <a:ea typeface="Malgun Gothic" panose="020B0503020000020004" pitchFamily="34" charset="-127"/>
                          <a:cs typeface="Roboto Light" panose="02000000000000000000" pitchFamily="2"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257B34"/>
                    </a:solidFill>
                  </a:tcPr>
                </a:tc>
                <a:tc hMerge="1">
                  <a:txBody>
                    <a:bodyPr/>
                    <a:lstStyle/>
                    <a:p>
                      <a:endParaRPr lang="en-AU"/>
                    </a:p>
                  </a:txBody>
                  <a:tcPr/>
                </a:tc>
                <a:extLst>
                  <a:ext uri="{0D108BD9-81ED-4DB2-BD59-A6C34878D82A}">
                    <a16:rowId xmlns:a16="http://schemas.microsoft.com/office/drawing/2014/main" val="4218842260"/>
                  </a:ext>
                </a:extLst>
              </a:tr>
              <a:tr h="709341">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AU" sz="900" b="1" kern="0"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If you see me doing any of the following, please let me know….the good, the bad and the ugly!</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AU"/>
                    </a:p>
                  </a:txBody>
                  <a:tcPr/>
                </a:tc>
                <a:extLst>
                  <a:ext uri="{0D108BD9-81ED-4DB2-BD59-A6C34878D82A}">
                    <a16:rowId xmlns:a16="http://schemas.microsoft.com/office/drawing/2014/main" val="2521382940"/>
                  </a:ext>
                </a:extLst>
              </a:tr>
              <a:tr h="23644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What I want to do MORE of…..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What I want to do LESS of……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5215220"/>
                  </a:ext>
                </a:extLst>
              </a:tr>
              <a:tr h="283736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AU" sz="900" b="1" dirty="0">
                          <a:solidFill>
                            <a:srgbClr val="000000"/>
                          </a:solidFill>
                          <a:effectLst/>
                          <a:latin typeface="Montserrat Light" panose="00000400000000000000" pitchFamily="2" charset="0"/>
                          <a:ea typeface="Roboto Light" panose="02000000000000000000" pitchFamily="2" charset="0"/>
                          <a:cs typeface="Roboto Light" panose="02000000000000000000" pitchFamily="2"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3467764"/>
                  </a:ext>
                </a:extLst>
              </a:tr>
            </a:tbl>
          </a:graphicData>
        </a:graphic>
      </p:graphicFrame>
    </p:spTree>
    <p:extLst>
      <p:ext uri="{BB962C8B-B14F-4D97-AF65-F5344CB8AC3E}">
        <p14:creationId xmlns:p14="http://schemas.microsoft.com/office/powerpoint/2010/main" val="2557158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637A84AF-9511-4A81-A203-FB5AF2159FA7}"/>
</file>

<file path=customXml/itemProps3.xml><?xml version="1.0" encoding="utf-8"?>
<ds:datastoreItem xmlns:ds="http://schemas.openxmlformats.org/officeDocument/2006/customXml" ds:itemID="{383A96B2-CD81-4332-9ED1-591449DFD842}">
  <ds:schemaRefs>
    <ds:schemaRef ds:uri="http://schemas.openxmlformats.org/package/2006/metadata/core-properties"/>
    <ds:schemaRef ds:uri="http://schemas.microsoft.com/office/infopath/2007/PartnerControls"/>
    <ds:schemaRef ds:uri="http://www.w3.org/XML/1998/namespace"/>
    <ds:schemaRef ds:uri="http://purl.org/dc/elements/1.1/"/>
    <ds:schemaRef ds:uri="4fa68556-e527-41a8-8fe0-ca53270d6849"/>
    <ds:schemaRef ds:uri="http://purl.org/dc/dcmitype/"/>
    <ds:schemaRef ds:uri="http://schemas.microsoft.com/office/2006/metadata/properties"/>
    <ds:schemaRef ds:uri="3b86de50-e94e-4e35-ab30-83628ca558a0"/>
    <ds:schemaRef ds:uri="http://schemas.microsoft.com/office/2006/documentManagement/types"/>
    <ds:schemaRef ds:uri="http://purl.org/dc/terms/"/>
    <ds:schemaRef ds:uri="http://schemas.microsoft.com/sharepoint/v3"/>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221</TotalTime>
  <Words>613</Words>
  <Application>Microsoft Office PowerPoint</Application>
  <PresentationFormat>Custom</PresentationFormat>
  <Paragraphs>57</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5</cp:revision>
  <dcterms:created xsi:type="dcterms:W3CDTF">2024-10-22T06:55:56Z</dcterms:created>
  <dcterms:modified xsi:type="dcterms:W3CDTF">2025-04-14T09:13:29Z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