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
  </p:notesMasterIdLst>
  <p:sldIdLst>
    <p:sldId id="258" r:id="rId5"/>
    <p:sldId id="262" r:id="rId6"/>
  </p:sldIdLst>
  <p:sldSz cx="12599988" cy="899953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F8EB"/>
    <a:srgbClr val="257B34"/>
    <a:srgbClr val="ACB5AE"/>
    <a:srgbClr val="E5F7E8"/>
    <a:srgbClr val="000000"/>
    <a:srgbClr val="FFFFFF"/>
    <a:srgbClr val="736423"/>
    <a:srgbClr val="F2EDD6"/>
    <a:srgbClr val="EBE3BF"/>
    <a:srgbClr val="F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FC4EF73-C5C9-5BE0-9F34-0532E830A6CA}" v="7" dt="2025-05-05T08:47:39.23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13"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notesMaster" Target="notesMasters/notesMaster1.xml"/><Relationship Id="rId12" Type="http://schemas.microsoft.com/office/2016/11/relationships/changesInfo" Target="changesInfos/changesInfo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atasha Doherty" userId="2f65fbf4-2eeb-41a6-a4bf-8744b8cf020e" providerId="ADAL" clId="{538A3336-1FAA-4CCD-9FF6-CE6DD7C0A8A9}"/>
    <pc:docChg chg="custSel modSld">
      <pc:chgData name="Natasha Doherty" userId="2f65fbf4-2eeb-41a6-a4bf-8744b8cf020e" providerId="ADAL" clId="{538A3336-1FAA-4CCD-9FF6-CE6DD7C0A8A9}" dt="2025-04-28T01:43:46.342" v="111" actId="20577"/>
      <pc:docMkLst>
        <pc:docMk/>
      </pc:docMkLst>
      <pc:sldChg chg="modSp mod">
        <pc:chgData name="Natasha Doherty" userId="2f65fbf4-2eeb-41a6-a4bf-8744b8cf020e" providerId="ADAL" clId="{538A3336-1FAA-4CCD-9FF6-CE6DD7C0A8A9}" dt="2025-04-28T01:43:32.078" v="107"/>
        <pc:sldMkLst>
          <pc:docMk/>
          <pc:sldMk cId="4010778841" sldId="258"/>
        </pc:sldMkLst>
        <pc:graphicFrameChg chg="mod modGraphic">
          <ac:chgData name="Natasha Doherty" userId="2f65fbf4-2eeb-41a6-a4bf-8744b8cf020e" providerId="ADAL" clId="{538A3336-1FAA-4CCD-9FF6-CE6DD7C0A8A9}" dt="2025-04-28T01:43:32.078" v="10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538A3336-1FAA-4CCD-9FF6-CE6DD7C0A8A9}" dt="2025-04-28T01:40:46.680" v="41" actId="20577"/>
          <ac:graphicFrameMkLst>
            <pc:docMk/>
            <pc:sldMk cId="4010778841" sldId="258"/>
            <ac:graphicFrameMk id="17" creationId="{61FFC170-F895-5834-DC1D-D3303407BE54}"/>
          </ac:graphicFrameMkLst>
        </pc:graphicFrameChg>
      </pc:sldChg>
      <pc:sldChg chg="delSp modSp mod">
        <pc:chgData name="Natasha Doherty" userId="2f65fbf4-2eeb-41a6-a4bf-8744b8cf020e" providerId="ADAL" clId="{538A3336-1FAA-4CCD-9FF6-CE6DD7C0A8A9}" dt="2025-04-28T01:43:46.342" v="111" actId="20577"/>
        <pc:sldMkLst>
          <pc:docMk/>
          <pc:sldMk cId="2557158998" sldId="262"/>
        </pc:sldMkLst>
        <pc:spChg chg="mod">
          <ac:chgData name="Natasha Doherty" userId="2f65fbf4-2eeb-41a6-a4bf-8744b8cf020e" providerId="ADAL" clId="{538A3336-1FAA-4CCD-9FF6-CE6DD7C0A8A9}" dt="2025-04-28T01:42:10.458" v="77"/>
          <ac:spMkLst>
            <pc:docMk/>
            <pc:sldMk cId="2557158998" sldId="262"/>
            <ac:spMk id="5" creationId="{63AA09F9-775A-3E53-A93C-0C44C8A14CFC}"/>
          </ac:spMkLst>
        </pc:spChg>
        <pc:spChg chg="mod">
          <ac:chgData name="Natasha Doherty" userId="2f65fbf4-2eeb-41a6-a4bf-8744b8cf020e" providerId="ADAL" clId="{538A3336-1FAA-4CCD-9FF6-CE6DD7C0A8A9}" dt="2025-04-28T01:43:18.414" v="106" actId="1076"/>
          <ac:spMkLst>
            <pc:docMk/>
            <pc:sldMk cId="2557158998" sldId="262"/>
            <ac:spMk id="7" creationId="{CE853D50-9AC1-AA55-CA65-5854A64E2126}"/>
          </ac:spMkLst>
        </pc:spChg>
        <pc:graphicFrameChg chg="del">
          <ac:chgData name="Natasha Doherty" userId="2f65fbf4-2eeb-41a6-a4bf-8744b8cf020e" providerId="ADAL" clId="{538A3336-1FAA-4CCD-9FF6-CE6DD7C0A8A9}" dt="2025-04-28T01:41:53.396" v="75" actId="478"/>
          <ac:graphicFrameMkLst>
            <pc:docMk/>
            <pc:sldMk cId="2557158998" sldId="262"/>
            <ac:graphicFrameMk id="11" creationId="{30A3E29C-BB1E-C709-49C6-F9149C0F9690}"/>
          </ac:graphicFrameMkLst>
        </pc:graphicFrameChg>
        <pc:graphicFrameChg chg="del">
          <ac:chgData name="Natasha Doherty" userId="2f65fbf4-2eeb-41a6-a4bf-8744b8cf020e" providerId="ADAL" clId="{538A3336-1FAA-4CCD-9FF6-CE6DD7C0A8A9}" dt="2025-04-28T01:41:55.029" v="76" actId="478"/>
          <ac:graphicFrameMkLst>
            <pc:docMk/>
            <pc:sldMk cId="2557158998" sldId="262"/>
            <ac:graphicFrameMk id="12" creationId="{A8DC0F8F-4096-F2E1-5F95-553E849D03A1}"/>
          </ac:graphicFrameMkLst>
        </pc:graphicFrameChg>
        <pc:graphicFrameChg chg="mod modGraphic">
          <ac:chgData name="Natasha Doherty" userId="2f65fbf4-2eeb-41a6-a4bf-8744b8cf020e" providerId="ADAL" clId="{538A3336-1FAA-4CCD-9FF6-CE6DD7C0A8A9}" dt="2025-04-28T01:43:46.342" v="111" actId="20577"/>
          <ac:graphicFrameMkLst>
            <pc:docMk/>
            <pc:sldMk cId="2557158998" sldId="262"/>
            <ac:graphicFrameMk id="17" creationId="{7D9F7DF9-ED4F-0D19-87B6-ACC7E53831A2}"/>
          </ac:graphicFrameMkLst>
        </pc:graphicFrameChg>
      </pc:sldChg>
    </pc:docChg>
  </pc:docChgLst>
  <pc:docChgLst>
    <pc:chgData name="Tracey Johnson" userId="S::traceyj_inalapc.org.au#ext#@ethicol.onmicrosoft.com::e7955945-38dd-4fa0-930e-e53c504fbbc7" providerId="AD" clId="Web-{8FC4EF73-C5C9-5BE0-9F34-0532E830A6CA}"/>
    <pc:docChg chg="modSld">
      <pc:chgData name="Tracey Johnson" userId="S::traceyj_inalapc.org.au#ext#@ethicol.onmicrosoft.com::e7955945-38dd-4fa0-930e-e53c504fbbc7" providerId="AD" clId="Web-{8FC4EF73-C5C9-5BE0-9F34-0532E830A6CA}" dt="2025-05-05T08:46:48.967" v="2" actId="20577"/>
      <pc:docMkLst>
        <pc:docMk/>
      </pc:docMkLst>
      <pc:sldChg chg="modSp">
        <pc:chgData name="Tracey Johnson" userId="S::traceyj_inalapc.org.au#ext#@ethicol.onmicrosoft.com::e7955945-38dd-4fa0-930e-e53c504fbbc7" providerId="AD" clId="Web-{8FC4EF73-C5C9-5BE0-9F34-0532E830A6CA}" dt="2025-05-05T08:46:48.967" v="2" actId="20577"/>
        <pc:sldMkLst>
          <pc:docMk/>
          <pc:sldMk cId="2557158998" sldId="262"/>
        </pc:sldMkLst>
        <pc:spChg chg="mod">
          <ac:chgData name="Tracey Johnson" userId="S::traceyj_inalapc.org.au#ext#@ethicol.onmicrosoft.com::e7955945-38dd-4fa0-930e-e53c504fbbc7" providerId="AD" clId="Web-{8FC4EF73-C5C9-5BE0-9F34-0532E830A6CA}" dt="2025-05-05T08:46:48.967" v="2" actId="20577"/>
          <ac:spMkLst>
            <pc:docMk/>
            <pc:sldMk cId="2557158998" sldId="262"/>
            <ac:spMk id="7" creationId="{CE853D50-9AC1-AA55-CA65-5854A64E2126}"/>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5/05/2025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70000" y="1143000"/>
            <a:ext cx="4318000"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2C7088-BB87-C2CF-EECF-7A5738A23A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26ED96-9147-E68E-F5B7-435695853D67}"/>
              </a:ext>
            </a:extLst>
          </p:cNvPr>
          <p:cNvSpPr>
            <a:spLocks noGrp="1" noRot="1" noChangeAspect="1"/>
          </p:cNvSpPr>
          <p:nvPr>
            <p:ph type="sldImg"/>
          </p:nvPr>
        </p:nvSpPr>
        <p:spPr>
          <a:xfrm>
            <a:off x="1270000" y="1143000"/>
            <a:ext cx="4318000" cy="3086100"/>
          </a:xfrm>
        </p:spPr>
      </p:sp>
      <p:sp>
        <p:nvSpPr>
          <p:cNvPr id="3" name="Notes Placeholder 2">
            <a:extLst>
              <a:ext uri="{FF2B5EF4-FFF2-40B4-BE49-F238E27FC236}">
                <a16:creationId xmlns:a16="http://schemas.microsoft.com/office/drawing/2014/main" id="{A5435ED2-61F0-583E-EF24-308444E4E85C}"/>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50E26C96-FF8F-3875-E8D7-91E40925F34A}"/>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28681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078"/>
            </a:lvl1pPr>
          </a:lstStyle>
          <a:p>
            <a:r>
              <a:rPr lang="en-US"/>
              <a:t>Click to edit Master title style</a:t>
            </a:r>
          </a:p>
        </p:txBody>
      </p:sp>
      <p:sp>
        <p:nvSpPr>
          <p:cNvPr id="3" name="Subtitle 2"/>
          <p:cNvSpPr>
            <a:spLocks noGrp="1"/>
          </p:cNvSpPr>
          <p:nvPr>
            <p:ph type="subTitle" idx="1"/>
          </p:nvPr>
        </p:nvSpPr>
        <p:spPr>
          <a:xfrm>
            <a:off x="1575003" y="4726842"/>
            <a:ext cx="9449991" cy="2172804"/>
          </a:xfrm>
        </p:spPr>
        <p:txBody>
          <a:bodyPr/>
          <a:lstStyle>
            <a:lvl1pPr marL="0" indent="0" algn="ctr">
              <a:buNone/>
              <a:defRPr sz="2831"/>
            </a:lvl1pPr>
            <a:lvl2pPr marL="539322" indent="0" algn="ctr">
              <a:buNone/>
              <a:defRPr sz="2359"/>
            </a:lvl2pPr>
            <a:lvl3pPr marL="1078642" indent="0" algn="ctr">
              <a:buNone/>
              <a:defRPr sz="2124"/>
            </a:lvl3pPr>
            <a:lvl4pPr marL="1617964" indent="0" algn="ctr">
              <a:buNone/>
              <a:defRPr sz="1888"/>
            </a:lvl4pPr>
            <a:lvl5pPr marL="2157285" indent="0" algn="ctr">
              <a:buNone/>
              <a:defRPr sz="1888"/>
            </a:lvl5pPr>
            <a:lvl6pPr marL="2696606" indent="0" algn="ctr">
              <a:buNone/>
              <a:defRPr sz="1888"/>
            </a:lvl6pPr>
            <a:lvl7pPr marL="3235927" indent="0" algn="ctr">
              <a:buNone/>
              <a:defRPr sz="1888"/>
            </a:lvl7pPr>
            <a:lvl8pPr marL="3775249" indent="0" algn="ctr">
              <a:buNone/>
              <a:defRPr sz="1888"/>
            </a:lvl8pPr>
            <a:lvl9pPr marL="4314569" indent="0" algn="ctr">
              <a:buNone/>
              <a:defRPr sz="1888"/>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6762622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488537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5871804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551129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43"/>
            <a:ext cx="10867490" cy="3743557"/>
          </a:xfrm>
        </p:spPr>
        <p:txBody>
          <a:bodyPr anchor="b"/>
          <a:lstStyle>
            <a:lvl1pPr>
              <a:defRPr sz="7078"/>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2831">
                <a:solidFill>
                  <a:schemeClr val="tx1"/>
                </a:solidFill>
              </a:defRPr>
            </a:lvl1pPr>
            <a:lvl2pPr marL="539322" indent="0">
              <a:buNone/>
              <a:defRPr sz="2359">
                <a:solidFill>
                  <a:schemeClr val="tx1">
                    <a:tint val="75000"/>
                  </a:schemeClr>
                </a:solidFill>
              </a:defRPr>
            </a:lvl2pPr>
            <a:lvl3pPr marL="1078642" indent="0">
              <a:buNone/>
              <a:defRPr sz="2124">
                <a:solidFill>
                  <a:schemeClr val="tx1">
                    <a:tint val="75000"/>
                  </a:schemeClr>
                </a:solidFill>
              </a:defRPr>
            </a:lvl3pPr>
            <a:lvl4pPr marL="1617964" indent="0">
              <a:buNone/>
              <a:defRPr sz="1888">
                <a:solidFill>
                  <a:schemeClr val="tx1">
                    <a:tint val="75000"/>
                  </a:schemeClr>
                </a:solidFill>
              </a:defRPr>
            </a:lvl4pPr>
            <a:lvl5pPr marL="2157285" indent="0">
              <a:buNone/>
              <a:defRPr sz="1888">
                <a:solidFill>
                  <a:schemeClr val="tx1">
                    <a:tint val="75000"/>
                  </a:schemeClr>
                </a:solidFill>
              </a:defRPr>
            </a:lvl5pPr>
            <a:lvl6pPr marL="2696606" indent="0">
              <a:buNone/>
              <a:defRPr sz="1888">
                <a:solidFill>
                  <a:schemeClr val="tx1">
                    <a:tint val="75000"/>
                  </a:schemeClr>
                </a:solidFill>
              </a:defRPr>
            </a:lvl6pPr>
            <a:lvl7pPr marL="3235927" indent="0">
              <a:buNone/>
              <a:defRPr sz="1888">
                <a:solidFill>
                  <a:schemeClr val="tx1">
                    <a:tint val="75000"/>
                  </a:schemeClr>
                </a:solidFill>
              </a:defRPr>
            </a:lvl7pPr>
            <a:lvl8pPr marL="3775249" indent="0">
              <a:buNone/>
              <a:defRPr sz="1888">
                <a:solidFill>
                  <a:schemeClr val="tx1">
                    <a:tint val="75000"/>
                  </a:schemeClr>
                </a:solidFill>
              </a:defRPr>
            </a:lvl8pPr>
            <a:lvl9pPr marL="4314569" indent="0">
              <a:buNone/>
              <a:defRPr sz="1888">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5/5/2025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813111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8"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39955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8"/>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6" y="2206137"/>
            <a:ext cx="5330385"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4" name="Content Placeholder 3"/>
          <p:cNvSpPr>
            <a:spLocks noGrp="1"/>
          </p:cNvSpPr>
          <p:nvPr>
            <p:ph sz="half" idx="2"/>
          </p:nvPr>
        </p:nvSpPr>
        <p:spPr>
          <a:xfrm>
            <a:off x="867896" y="3287335"/>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2831" b="1"/>
            </a:lvl1pPr>
            <a:lvl2pPr marL="539322" indent="0">
              <a:buNone/>
              <a:defRPr sz="2359" b="1"/>
            </a:lvl2pPr>
            <a:lvl3pPr marL="1078642" indent="0">
              <a:buNone/>
              <a:defRPr sz="2124" b="1"/>
            </a:lvl3pPr>
            <a:lvl4pPr marL="1617964" indent="0">
              <a:buNone/>
              <a:defRPr sz="1888" b="1"/>
            </a:lvl4pPr>
            <a:lvl5pPr marL="2157285" indent="0">
              <a:buNone/>
              <a:defRPr sz="1888" b="1"/>
            </a:lvl5pPr>
            <a:lvl6pPr marL="2696606" indent="0">
              <a:buNone/>
              <a:defRPr sz="1888" b="1"/>
            </a:lvl6pPr>
            <a:lvl7pPr marL="3235927" indent="0">
              <a:buNone/>
              <a:defRPr sz="1888" b="1"/>
            </a:lvl7pPr>
            <a:lvl8pPr marL="3775249" indent="0">
              <a:buNone/>
              <a:defRPr sz="1888" b="1"/>
            </a:lvl8pPr>
            <a:lvl9pPr marL="4314569" indent="0">
              <a:buNone/>
              <a:defRPr sz="1888" b="1"/>
            </a:lvl9pPr>
          </a:lstStyle>
          <a:p>
            <a:pPr lvl="0"/>
            <a:r>
              <a:rPr lang="en-US"/>
              <a:t>Click to edit Master text styles</a:t>
            </a:r>
          </a:p>
        </p:txBody>
      </p:sp>
      <p:sp>
        <p:nvSpPr>
          <p:cNvPr id="6" name="Content Placeholder 5"/>
          <p:cNvSpPr>
            <a:spLocks noGrp="1"/>
          </p:cNvSpPr>
          <p:nvPr>
            <p:ph sz="quarter" idx="4"/>
          </p:nvPr>
        </p:nvSpPr>
        <p:spPr>
          <a:xfrm>
            <a:off x="6378745" y="3287335"/>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5/5/2025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9191141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5/5/2025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2295116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5/5/2025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04120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Content Placeholder 2"/>
          <p:cNvSpPr>
            <a:spLocks noGrp="1"/>
          </p:cNvSpPr>
          <p:nvPr>
            <p:ph idx="1"/>
          </p:nvPr>
        </p:nvSpPr>
        <p:spPr>
          <a:xfrm>
            <a:off x="5356636" y="1295774"/>
            <a:ext cx="6378744" cy="6395505"/>
          </a:xfrm>
        </p:spPr>
        <p:txBody>
          <a:bodyPr/>
          <a:lstStyle>
            <a:lvl1pPr>
              <a:defRPr sz="3774"/>
            </a:lvl1pPr>
            <a:lvl2pPr>
              <a:defRPr sz="3302"/>
            </a:lvl2pPr>
            <a:lvl3pPr>
              <a:defRPr sz="2831"/>
            </a:lvl3pPr>
            <a:lvl4pPr>
              <a:defRPr sz="2359"/>
            </a:lvl4pPr>
            <a:lvl5pPr>
              <a:defRPr sz="2359"/>
            </a:lvl5pPr>
            <a:lvl6pPr>
              <a:defRPr sz="2359"/>
            </a:lvl6pPr>
            <a:lvl7pPr>
              <a:defRPr sz="2359"/>
            </a:lvl7pPr>
            <a:lvl8pPr>
              <a:defRPr sz="2359"/>
            </a:lvl8pPr>
            <a:lvl9pPr>
              <a:defRPr sz="2359"/>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267429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2" y="599969"/>
            <a:ext cx="4063824" cy="2099892"/>
          </a:xfrm>
        </p:spPr>
        <p:txBody>
          <a:bodyPr anchor="b"/>
          <a:lstStyle>
            <a:lvl1pPr>
              <a:defRPr sz="3774"/>
            </a:lvl1pPr>
          </a:lstStyle>
          <a:p>
            <a:r>
              <a:rPr lang="en-US"/>
              <a:t>Click to edit Master title style</a:t>
            </a:r>
          </a:p>
        </p:txBody>
      </p:sp>
      <p:sp>
        <p:nvSpPr>
          <p:cNvPr id="3" name="Picture Placeholder 2"/>
          <p:cNvSpPr>
            <a:spLocks noGrp="1" noChangeAspect="1"/>
          </p:cNvSpPr>
          <p:nvPr>
            <p:ph type="pic" idx="1"/>
          </p:nvPr>
        </p:nvSpPr>
        <p:spPr>
          <a:xfrm>
            <a:off x="5356636" y="1295774"/>
            <a:ext cx="6378744" cy="6395505"/>
          </a:xfrm>
        </p:spPr>
        <p:txBody>
          <a:bodyPr anchor="t"/>
          <a:lstStyle>
            <a:lvl1pPr marL="0" indent="0">
              <a:buNone/>
              <a:defRPr sz="3774"/>
            </a:lvl1pPr>
            <a:lvl2pPr marL="539322" indent="0">
              <a:buNone/>
              <a:defRPr sz="3302"/>
            </a:lvl2pPr>
            <a:lvl3pPr marL="1078642" indent="0">
              <a:buNone/>
              <a:defRPr sz="2831"/>
            </a:lvl3pPr>
            <a:lvl4pPr marL="1617964" indent="0">
              <a:buNone/>
              <a:defRPr sz="2359"/>
            </a:lvl4pPr>
            <a:lvl5pPr marL="2157285" indent="0">
              <a:buNone/>
              <a:defRPr sz="2359"/>
            </a:lvl5pPr>
            <a:lvl6pPr marL="2696606" indent="0">
              <a:buNone/>
              <a:defRPr sz="2359"/>
            </a:lvl6pPr>
            <a:lvl7pPr marL="3235927" indent="0">
              <a:buNone/>
              <a:defRPr sz="2359"/>
            </a:lvl7pPr>
            <a:lvl8pPr marL="3775249" indent="0">
              <a:buNone/>
              <a:defRPr sz="2359"/>
            </a:lvl8pPr>
            <a:lvl9pPr marL="4314569" indent="0">
              <a:buNone/>
              <a:defRPr sz="2359"/>
            </a:lvl9pPr>
          </a:lstStyle>
          <a:p>
            <a:r>
              <a:rPr lang="en-US"/>
              <a:t>Click icon to add picture</a:t>
            </a:r>
          </a:p>
        </p:txBody>
      </p:sp>
      <p:sp>
        <p:nvSpPr>
          <p:cNvPr id="4" name="Text Placeholder 3"/>
          <p:cNvSpPr>
            <a:spLocks noGrp="1"/>
          </p:cNvSpPr>
          <p:nvPr>
            <p:ph type="body" sz="half" idx="2"/>
          </p:nvPr>
        </p:nvSpPr>
        <p:spPr>
          <a:xfrm>
            <a:off x="867892" y="2699863"/>
            <a:ext cx="4063824" cy="5001826"/>
          </a:xfrm>
        </p:spPr>
        <p:txBody>
          <a:bodyPr/>
          <a:lstStyle>
            <a:lvl1pPr marL="0" indent="0">
              <a:buNone/>
              <a:defRPr sz="1888"/>
            </a:lvl1pPr>
            <a:lvl2pPr marL="539322" indent="0">
              <a:buNone/>
              <a:defRPr sz="1652"/>
            </a:lvl2pPr>
            <a:lvl3pPr marL="1078642" indent="0">
              <a:buNone/>
              <a:defRPr sz="1416"/>
            </a:lvl3pPr>
            <a:lvl4pPr marL="1617964" indent="0">
              <a:buNone/>
              <a:defRPr sz="1180"/>
            </a:lvl4pPr>
            <a:lvl5pPr marL="2157285" indent="0">
              <a:buNone/>
              <a:defRPr sz="1180"/>
            </a:lvl5pPr>
            <a:lvl6pPr marL="2696606" indent="0">
              <a:buNone/>
              <a:defRPr sz="1180"/>
            </a:lvl6pPr>
            <a:lvl7pPr marL="3235927" indent="0">
              <a:buNone/>
              <a:defRPr sz="1180"/>
            </a:lvl7pPr>
            <a:lvl8pPr marL="3775249" indent="0">
              <a:buNone/>
              <a:defRPr sz="1180"/>
            </a:lvl8pPr>
            <a:lvl9pPr marL="4314569" indent="0">
              <a:buNone/>
              <a:defRPr sz="118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5/5/2025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7732615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8"/>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416">
                <a:solidFill>
                  <a:schemeClr val="tx1">
                    <a:tint val="75000"/>
                  </a:schemeClr>
                </a:solidFill>
              </a:defRPr>
            </a:lvl1pPr>
          </a:lstStyle>
          <a:p>
            <a:fld id="{C764DE79-268F-4C1A-8933-263129D2AF90}" type="datetimeFigureOut">
              <a:rPr lang="en-US" dirty="0"/>
              <a:t>5/5/2025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416">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6" y="8341240"/>
            <a:ext cx="2834997" cy="479142"/>
          </a:xfrm>
          <a:prstGeom prst="rect">
            <a:avLst/>
          </a:prstGeom>
        </p:spPr>
        <p:txBody>
          <a:bodyPr vert="horz" lIns="91440" tIns="45720" rIns="91440" bIns="45720" rtlCol="0" anchor="ctr"/>
          <a:lstStyle>
            <a:lvl1pPr algn="r">
              <a:defRPr sz="1416">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3"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3"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60" y="310297"/>
            <a:ext cx="1534837" cy="1461677"/>
          </a:xfrm>
          <a:prstGeom prst="rect">
            <a:avLst/>
          </a:prstGeom>
        </p:spPr>
      </p:pic>
    </p:spTree>
    <p:extLst>
      <p:ext uri="{BB962C8B-B14F-4D97-AF65-F5344CB8AC3E}">
        <p14:creationId xmlns:p14="http://schemas.microsoft.com/office/powerpoint/2010/main" val="79995252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078642" rtl="0" eaLnBrk="1" latinLnBrk="0" hangingPunct="1">
        <a:lnSpc>
          <a:spcPct val="90000"/>
        </a:lnSpc>
        <a:spcBef>
          <a:spcPct val="0"/>
        </a:spcBef>
        <a:buNone/>
        <a:defRPr sz="5190" kern="1200">
          <a:solidFill>
            <a:schemeClr val="tx1"/>
          </a:solidFill>
          <a:latin typeface="+mj-lt"/>
          <a:ea typeface="+mj-ea"/>
          <a:cs typeface="+mj-cs"/>
        </a:defRPr>
      </a:lvl1pPr>
    </p:titleStyle>
    <p:bodyStyle>
      <a:lvl1pPr marL="269660" indent="-269660" algn="l" defTabSz="1078642" rtl="0" eaLnBrk="1" latinLnBrk="0" hangingPunct="1">
        <a:lnSpc>
          <a:spcPct val="90000"/>
        </a:lnSpc>
        <a:spcBef>
          <a:spcPts val="1180"/>
        </a:spcBef>
        <a:buFont typeface="Arial" panose="020B0604020202020204" pitchFamily="34" charset="0"/>
        <a:buChar char="•"/>
        <a:defRPr sz="3302" kern="1200">
          <a:solidFill>
            <a:schemeClr val="tx1"/>
          </a:solidFill>
          <a:latin typeface="+mn-lt"/>
          <a:ea typeface="+mn-ea"/>
          <a:cs typeface="+mn-cs"/>
        </a:defRPr>
      </a:lvl1pPr>
      <a:lvl2pPr marL="808981" indent="-269660" algn="l" defTabSz="1078642" rtl="0" eaLnBrk="1" latinLnBrk="0" hangingPunct="1">
        <a:lnSpc>
          <a:spcPct val="90000"/>
        </a:lnSpc>
        <a:spcBef>
          <a:spcPts val="590"/>
        </a:spcBef>
        <a:buFont typeface="Arial" panose="020B0604020202020204" pitchFamily="34" charset="0"/>
        <a:buChar char="•"/>
        <a:defRPr sz="2831" kern="1200">
          <a:solidFill>
            <a:schemeClr val="tx1"/>
          </a:solidFill>
          <a:latin typeface="+mn-lt"/>
          <a:ea typeface="+mn-ea"/>
          <a:cs typeface="+mn-cs"/>
        </a:defRPr>
      </a:lvl2pPr>
      <a:lvl3pPr marL="1348303" indent="-269660" algn="l" defTabSz="1078642" rtl="0" eaLnBrk="1" latinLnBrk="0" hangingPunct="1">
        <a:lnSpc>
          <a:spcPct val="90000"/>
        </a:lnSpc>
        <a:spcBef>
          <a:spcPts val="590"/>
        </a:spcBef>
        <a:buFont typeface="Arial" panose="020B0604020202020204" pitchFamily="34" charset="0"/>
        <a:buChar char="•"/>
        <a:defRPr sz="2359" kern="1200">
          <a:solidFill>
            <a:schemeClr val="tx1"/>
          </a:solidFill>
          <a:latin typeface="+mn-lt"/>
          <a:ea typeface="+mn-ea"/>
          <a:cs typeface="+mn-cs"/>
        </a:defRPr>
      </a:lvl3pPr>
      <a:lvl4pPr marL="1887624"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4pPr>
      <a:lvl5pPr marL="2426946"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5pPr>
      <a:lvl6pPr marL="296626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6pPr>
      <a:lvl7pPr marL="3505588"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7pPr>
      <a:lvl8pPr marL="404491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8pPr>
      <a:lvl9pPr marL="4584230" indent="-269660" algn="l" defTabSz="1078642" rtl="0" eaLnBrk="1" latinLnBrk="0" hangingPunct="1">
        <a:lnSpc>
          <a:spcPct val="90000"/>
        </a:lnSpc>
        <a:spcBef>
          <a:spcPts val="590"/>
        </a:spcBef>
        <a:buFont typeface="Arial" panose="020B0604020202020204" pitchFamily="34" charset="0"/>
        <a:buChar char="•"/>
        <a:defRPr sz="2124" kern="1200">
          <a:solidFill>
            <a:schemeClr val="tx1"/>
          </a:solidFill>
          <a:latin typeface="+mn-lt"/>
          <a:ea typeface="+mn-ea"/>
          <a:cs typeface="+mn-cs"/>
        </a:defRPr>
      </a:lvl9pPr>
    </p:bodyStyle>
    <p:otherStyle>
      <a:defPPr>
        <a:defRPr lang="en-US"/>
      </a:defPPr>
      <a:lvl1pPr marL="0" algn="l" defTabSz="1078642" rtl="0" eaLnBrk="1" latinLnBrk="0" hangingPunct="1">
        <a:defRPr sz="2124" kern="1200">
          <a:solidFill>
            <a:schemeClr val="tx1"/>
          </a:solidFill>
          <a:latin typeface="+mn-lt"/>
          <a:ea typeface="+mn-ea"/>
          <a:cs typeface="+mn-cs"/>
        </a:defRPr>
      </a:lvl1pPr>
      <a:lvl2pPr marL="539322" algn="l" defTabSz="1078642" rtl="0" eaLnBrk="1" latinLnBrk="0" hangingPunct="1">
        <a:defRPr sz="2124" kern="1200">
          <a:solidFill>
            <a:schemeClr val="tx1"/>
          </a:solidFill>
          <a:latin typeface="+mn-lt"/>
          <a:ea typeface="+mn-ea"/>
          <a:cs typeface="+mn-cs"/>
        </a:defRPr>
      </a:lvl2pPr>
      <a:lvl3pPr marL="1078642" algn="l" defTabSz="1078642" rtl="0" eaLnBrk="1" latinLnBrk="0" hangingPunct="1">
        <a:defRPr sz="2124" kern="1200">
          <a:solidFill>
            <a:schemeClr val="tx1"/>
          </a:solidFill>
          <a:latin typeface="+mn-lt"/>
          <a:ea typeface="+mn-ea"/>
          <a:cs typeface="+mn-cs"/>
        </a:defRPr>
      </a:lvl3pPr>
      <a:lvl4pPr marL="1617964" algn="l" defTabSz="1078642" rtl="0" eaLnBrk="1" latinLnBrk="0" hangingPunct="1">
        <a:defRPr sz="2124" kern="1200">
          <a:solidFill>
            <a:schemeClr val="tx1"/>
          </a:solidFill>
          <a:latin typeface="+mn-lt"/>
          <a:ea typeface="+mn-ea"/>
          <a:cs typeface="+mn-cs"/>
        </a:defRPr>
      </a:lvl4pPr>
      <a:lvl5pPr marL="2157285" algn="l" defTabSz="1078642" rtl="0" eaLnBrk="1" latinLnBrk="0" hangingPunct="1">
        <a:defRPr sz="2124" kern="1200">
          <a:solidFill>
            <a:schemeClr val="tx1"/>
          </a:solidFill>
          <a:latin typeface="+mn-lt"/>
          <a:ea typeface="+mn-ea"/>
          <a:cs typeface="+mn-cs"/>
        </a:defRPr>
      </a:lvl5pPr>
      <a:lvl6pPr marL="2696606" algn="l" defTabSz="1078642" rtl="0" eaLnBrk="1" latinLnBrk="0" hangingPunct="1">
        <a:defRPr sz="2124" kern="1200">
          <a:solidFill>
            <a:schemeClr val="tx1"/>
          </a:solidFill>
          <a:latin typeface="+mn-lt"/>
          <a:ea typeface="+mn-ea"/>
          <a:cs typeface="+mn-cs"/>
        </a:defRPr>
      </a:lvl6pPr>
      <a:lvl7pPr marL="3235927" algn="l" defTabSz="1078642" rtl="0" eaLnBrk="1" latinLnBrk="0" hangingPunct="1">
        <a:defRPr sz="2124" kern="1200">
          <a:solidFill>
            <a:schemeClr val="tx1"/>
          </a:solidFill>
          <a:latin typeface="+mn-lt"/>
          <a:ea typeface="+mn-ea"/>
          <a:cs typeface="+mn-cs"/>
        </a:defRPr>
      </a:lvl7pPr>
      <a:lvl8pPr marL="3775249" algn="l" defTabSz="1078642" rtl="0" eaLnBrk="1" latinLnBrk="0" hangingPunct="1">
        <a:defRPr sz="2124" kern="1200">
          <a:solidFill>
            <a:schemeClr val="tx1"/>
          </a:solidFill>
          <a:latin typeface="+mn-lt"/>
          <a:ea typeface="+mn-ea"/>
          <a:cs typeface="+mn-cs"/>
        </a:defRPr>
      </a:lvl8pPr>
      <a:lvl9pPr marL="4314569" algn="l" defTabSz="1078642" rtl="0" eaLnBrk="1" latinLnBrk="0" hangingPunct="1">
        <a:defRPr sz="212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2.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808241" y="933041"/>
            <a:ext cx="10945137" cy="1652741"/>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3424910340"/>
              </p:ext>
            </p:extLst>
          </p:nvPr>
        </p:nvGraphicFramePr>
        <p:xfrm>
          <a:off x="1851412" y="3933461"/>
          <a:ext cx="8897166" cy="2118855"/>
        </p:xfrm>
        <a:graphic>
          <a:graphicData uri="http://schemas.openxmlformats.org/drawingml/2006/table">
            <a:tbl>
              <a:tblPr firstRow="1" bandRow="1">
                <a:tableStyleId>{5940675A-B579-460E-94D1-54222C63F5DA}</a:tableStyleId>
              </a:tblPr>
              <a:tblGrid>
                <a:gridCol w="2369279">
                  <a:extLst>
                    <a:ext uri="{9D8B030D-6E8A-4147-A177-3AD203B41FA5}">
                      <a16:colId xmlns:a16="http://schemas.microsoft.com/office/drawing/2014/main" val="501264399"/>
                    </a:ext>
                  </a:extLst>
                </a:gridCol>
                <a:gridCol w="6527887">
                  <a:extLst>
                    <a:ext uri="{9D8B030D-6E8A-4147-A177-3AD203B41FA5}">
                      <a16:colId xmlns:a16="http://schemas.microsoft.com/office/drawing/2014/main" val="442538086"/>
                    </a:ext>
                  </a:extLst>
                </a:gridCol>
              </a:tblGrid>
              <a:tr h="946547">
                <a:tc>
                  <a:txBody>
                    <a:bodyPr/>
                    <a:lstStyle/>
                    <a:p>
                      <a:r>
                        <a:rPr lang="en-GB" sz="1500" b="1" kern="1200" dirty="0">
                          <a:solidFill>
                            <a:srgbClr val="007815"/>
                          </a:solidFill>
                          <a:latin typeface="Montserrat" panose="00000500000000000000" pitchFamily="2" charset="0"/>
                          <a:ea typeface="+mn-ea"/>
                          <a:cs typeface="+mn-cs"/>
                        </a:rPr>
                        <a:t>TOOL NAME:</a:t>
                      </a:r>
                    </a:p>
                    <a:p>
                      <a:r>
                        <a:rPr lang="en-GB" sz="1500" b="0" kern="1200" dirty="0">
                          <a:solidFill>
                            <a:srgbClr val="007815"/>
                          </a:solidFill>
                          <a:latin typeface="Montserrat" panose="00000500000000000000" pitchFamily="2" charset="0"/>
                          <a:ea typeface="+mn-ea"/>
                          <a:cs typeface="+mn-cs"/>
                        </a:rPr>
                        <a:t>(ID# 4D1309)</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Managing the 3</a:t>
                      </a:r>
                      <a:r>
                        <a:rPr kumimoji="0" lang="en-GB" sz="3400" b="1" i="0" u="none" strike="noStrike" kern="1200" cap="none" spc="0" normalizeH="0" baseline="30000" noProof="0" dirty="0">
                          <a:ln>
                            <a:noFill/>
                          </a:ln>
                          <a:solidFill>
                            <a:srgbClr val="FFFFFF"/>
                          </a:solidFill>
                          <a:effectLst/>
                          <a:uLnTx/>
                          <a:uFillTx/>
                          <a:latin typeface="Montserrat Light" panose="00000400000000000000" pitchFamily="2" charset="0"/>
                          <a:ea typeface="+mn-ea"/>
                          <a:cs typeface="+mn-cs"/>
                        </a:rPr>
                        <a:t>rd</a:t>
                      </a:r>
                      <a:r>
                        <a:rPr kumimoji="0" lang="en-GB" sz="34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 Space</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428026795"/>
                  </a:ext>
                </a:extLst>
              </a:tr>
              <a:tr h="922466">
                <a:tc>
                  <a:txBody>
                    <a:bodyPr/>
                    <a:lstStyle/>
                    <a:p>
                      <a:r>
                        <a:rPr lang="en-US" sz="1500" b="1" kern="1200" dirty="0">
                          <a:solidFill>
                            <a:srgbClr val="007815"/>
                          </a:solidFill>
                          <a:latin typeface="Montserrat" panose="00000500000000000000" pitchFamily="2" charset="0"/>
                          <a:ea typeface="+mn-ea"/>
                          <a:cs typeface="+mn-cs"/>
                        </a:rPr>
                        <a:t>About this tool:</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tool helps individuals set protocols for transitioning between meetings and work and home which will restore energy.</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007815"/>
                          </a:solidFill>
                          <a:latin typeface="Montserrat" panose="00000500000000000000" pitchFamily="2" charset="0"/>
                          <a:ea typeface="+mn-ea"/>
                          <a:cs typeface="+mn-cs"/>
                        </a:rPr>
                        <a:t>Tool Citation:</a:t>
                      </a: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rPr>
                        <a:t>Dr Adam Fraser “The Third Space: Using life’s little transitions to find balance and happiness” </a:t>
                      </a:r>
                      <a:endParaRPr kumimoji="0" lang="en-US" sz="10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2201" marR="82201" marT="41101" marB="41101"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nvGraphicFramePr>
        <p:xfrm>
          <a:off x="1851414" y="2797441"/>
          <a:ext cx="8897166" cy="792238"/>
        </p:xfrm>
        <a:graphic>
          <a:graphicData uri="http://schemas.openxmlformats.org/drawingml/2006/table">
            <a:tbl>
              <a:tblPr firstRow="1" bandRow="1">
                <a:tableStyleId>{9D7B26C5-4107-4FEC-AEDC-1716B250A1EF}</a:tableStyleId>
              </a:tblPr>
              <a:tblGrid>
                <a:gridCol w="2386243">
                  <a:extLst>
                    <a:ext uri="{9D8B030D-6E8A-4147-A177-3AD203B41FA5}">
                      <a16:colId xmlns:a16="http://schemas.microsoft.com/office/drawing/2014/main" val="901874853"/>
                    </a:ext>
                  </a:extLst>
                </a:gridCol>
                <a:gridCol w="6510923">
                  <a:extLst>
                    <a:ext uri="{9D8B030D-6E8A-4147-A177-3AD203B41FA5}">
                      <a16:colId xmlns:a16="http://schemas.microsoft.com/office/drawing/2014/main" val="2559771573"/>
                    </a:ext>
                  </a:extLst>
                </a:gridCol>
              </a:tblGrid>
              <a:tr h="396119">
                <a:tc>
                  <a:txBody>
                    <a:bodyPr/>
                    <a:lstStyle/>
                    <a:p>
                      <a:pPr algn="ctr"/>
                      <a:r>
                        <a:rPr lang="en-GB" sz="2000" dirty="0">
                          <a:solidFill>
                            <a:srgbClr val="007815"/>
                          </a:solidFill>
                          <a:latin typeface="Montserrat" panose="00000500000000000000" pitchFamily="2" charset="0"/>
                        </a:rPr>
                        <a:t>PHASE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000" dirty="0">
                          <a:solidFill>
                            <a:srgbClr val="007815"/>
                          </a:solidFill>
                          <a:latin typeface="Montserrat" panose="00000500000000000000" pitchFamily="2" charset="0"/>
                        </a:rPr>
                        <a:t>STAGE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396119">
                <a:tc>
                  <a:txBody>
                    <a:bodyPr/>
                    <a:lstStyle/>
                    <a:p>
                      <a:pPr algn="ctr"/>
                      <a:r>
                        <a:rPr lang="en-GB" sz="2000" dirty="0">
                          <a:solidFill>
                            <a:srgbClr val="FFFFFF"/>
                          </a:solidFill>
                          <a:latin typeface="Montserrat" panose="00000500000000000000" pitchFamily="2" charset="0"/>
                        </a:rPr>
                        <a:t>4– DEBRIEF</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007815"/>
                    </a:solidFill>
                  </a:tcPr>
                </a:tc>
                <a:tc>
                  <a:txBody>
                    <a:bodyPr/>
                    <a:lstStyle/>
                    <a:p>
                      <a:pPr algn="ctr"/>
                      <a:r>
                        <a:rPr lang="en-GB" sz="2000" dirty="0">
                          <a:solidFill>
                            <a:srgbClr val="FFFFFF"/>
                          </a:solidFill>
                          <a:latin typeface="Montserrat" panose="00000500000000000000" pitchFamily="2" charset="0"/>
                        </a:rPr>
                        <a:t>13 – REFLECTIVE PRACTICE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007815"/>
                      </a:solidFill>
                      <a:prstDash val="solid"/>
                      <a:round/>
                      <a:headEnd type="none" w="med" len="med"/>
                      <a:tailEnd type="none" w="med" len="med"/>
                    </a:lnT>
                    <a:lnB w="12700" cap="flat" cmpd="sng" algn="ctr">
                      <a:solidFill>
                        <a:srgbClr val="007815"/>
                      </a:solidFill>
                      <a:prstDash val="solid"/>
                      <a:round/>
                      <a:headEnd type="none" w="med" len="med"/>
                      <a:tailEnd type="none" w="med" len="med"/>
                    </a:lnB>
                    <a:lnTlToBr w="12700" cmpd="sng">
                      <a:noFill/>
                      <a:prstDash val="solid"/>
                    </a:lnTlToBr>
                    <a:lnBlToTr w="12700" cmpd="sng">
                      <a:noFill/>
                      <a:prstDash val="solid"/>
                    </a:lnBlToTr>
                    <a:solidFill>
                      <a:srgbClr val="32A445"/>
                    </a:solidFill>
                  </a:tcPr>
                </a:tc>
                <a:extLst>
                  <a:ext uri="{0D108BD9-81ED-4DB2-BD59-A6C34878D82A}">
                    <a16:rowId xmlns:a16="http://schemas.microsoft.com/office/drawing/2014/main" val="3540899000"/>
                  </a:ext>
                </a:extLst>
              </a:tr>
            </a:tbl>
          </a:graphicData>
        </a:graphic>
      </p:graphicFrame>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2501925572"/>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4D1309 – Managing the 3</a:t>
                      </a:r>
                      <a:r>
                        <a:rPr lang="en-GB" sz="1200" baseline="30000" dirty="0">
                          <a:solidFill>
                            <a:srgbClr val="007815"/>
                          </a:solidFill>
                        </a:rPr>
                        <a:t>rd</a:t>
                      </a:r>
                      <a:r>
                        <a:rPr lang="en-GB" sz="1200" dirty="0">
                          <a:solidFill>
                            <a:srgbClr val="007815"/>
                          </a:solidFill>
                        </a:rPr>
                        <a:t> Space</a:t>
                      </a:r>
                      <a:endParaRPr lang="en-GB" sz="1200" i="1" dirty="0">
                        <a:solidFill>
                          <a:srgbClr val="007815"/>
                        </a:solidFill>
                      </a:endParaRP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954867" y="6767044"/>
            <a:ext cx="10383937" cy="1351267"/>
          </a:xfrm>
          <a:prstGeom prst="rect">
            <a:avLst/>
          </a:prstGeom>
          <a:noFill/>
        </p:spPr>
        <p:txBody>
          <a:bodyPr wrap="square">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71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989" b="0" i="0" u="none" strike="noStrike" kern="1200" cap="none" spc="0" normalizeH="0" baseline="0" noProof="0" dirty="0">
              <a:ln>
                <a:noFill/>
              </a:ln>
              <a:solidFill>
                <a:srgbClr val="00781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AU" sz="989" b="0" i="0" u="none" strike="noStrike" kern="1200" cap="none" spc="0" normalizeH="0" baseline="0" noProof="0" dirty="0">
                <a:ln>
                  <a:noFill/>
                </a:ln>
                <a:solidFill>
                  <a:srgbClr val="FF0000"/>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cxnSp>
        <p:nvCxnSpPr>
          <p:cNvPr id="13" name="Straight Connector 12">
            <a:extLst>
              <a:ext uri="{FF2B5EF4-FFF2-40B4-BE49-F238E27FC236}">
                <a16:creationId xmlns:a16="http://schemas.microsoft.com/office/drawing/2014/main" id="{6CC2EE57-B352-D91A-1CF3-91A432D4C9FC}"/>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553564FC-FD0D-4BF5-B054-3866B3EBE09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A6657E7D-2304-C18A-5817-EAF4939B30CC}"/>
              </a:ext>
            </a:extLst>
          </p:cNvPr>
          <p:cNvGraphicFramePr>
            <a:graphicFrameLocks noChangeAspect="1"/>
          </p:cNvGraphicFramePr>
          <p:nvPr>
            <p:custDataLst>
              <p:tags r:id="rId1"/>
            </p:custDataLst>
          </p:nvPr>
        </p:nvGraphicFramePr>
        <p:xfrm>
          <a:off x="912087" y="-1471676"/>
          <a:ext cx="2496" cy="249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A6657E7D-2304-C18A-5817-EAF4939B30CC}"/>
                          </a:ext>
                        </a:extLst>
                      </p:cNvPr>
                      <p:cNvPicPr/>
                      <p:nvPr/>
                    </p:nvPicPr>
                    <p:blipFill>
                      <a:blip r:embed="rId5"/>
                      <a:stretch>
                        <a:fillRect/>
                      </a:stretch>
                    </p:blipFill>
                    <p:spPr>
                      <a:xfrm>
                        <a:off x="912087" y="-1471676"/>
                        <a:ext cx="2496" cy="249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C839206-0AD3-53EA-B240-31B828A4BA67}"/>
              </a:ext>
            </a:extLst>
          </p:cNvPr>
          <p:cNvSpPr>
            <a:spLocks noGrp="1"/>
          </p:cNvSpPr>
          <p:nvPr>
            <p:ph type="sldNum" sz="quarter" idx="12"/>
          </p:nvPr>
        </p:nvSpPr>
        <p:spPr>
          <a:xfrm>
            <a:off x="8985250" y="8005894"/>
            <a:ext cx="2548555" cy="430731"/>
          </a:xfrm>
        </p:spPr>
        <p:txBody>
          <a:bodyPr/>
          <a:lstStyle/>
          <a:p>
            <a:pPr marL="0" marR="0" lvl="0" indent="0" algn="r" defTabSz="871952" rtl="0" eaLnBrk="1" fontAlgn="auto" latinLnBrk="0" hangingPunct="1">
              <a:lnSpc>
                <a:spcPct val="100000"/>
              </a:lnSpc>
              <a:spcBef>
                <a:spcPts val="0"/>
              </a:spcBef>
              <a:spcAft>
                <a:spcPts val="0"/>
              </a:spcAft>
              <a:buClrTx/>
              <a:buSzTx/>
              <a:buFontTx/>
              <a:buNone/>
              <a:tabLst/>
              <a:defRPr/>
            </a:pP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Page </a:t>
            </a:r>
            <a:r>
              <a:rPr lang="en-US" sz="1258" dirty="0">
                <a:solidFill>
                  <a:srgbClr val="007815"/>
                </a:solidFill>
                <a:latin typeface="Montserrat Light" panose="00000400000000000000" pitchFamily="2" charset="0"/>
              </a:rPr>
              <a:t>2 </a:t>
            </a:r>
            <a:r>
              <a:rPr kumimoji="0" lang="en-US"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of 2</a:t>
            </a:r>
          </a:p>
        </p:txBody>
      </p:sp>
      <p:pic>
        <p:nvPicPr>
          <p:cNvPr id="8" name="Picture 7" descr="Purple and purple letters on a black background&#10;&#10;Description automatically generated">
            <a:extLst>
              <a:ext uri="{FF2B5EF4-FFF2-40B4-BE49-F238E27FC236}">
                <a16:creationId xmlns:a16="http://schemas.microsoft.com/office/drawing/2014/main" id="{67D7904E-9551-BE97-A3A0-422BE2209810}"/>
              </a:ext>
            </a:extLst>
          </p:cNvPr>
          <p:cNvPicPr>
            <a:picLocks noChangeAspect="1"/>
          </p:cNvPicPr>
          <p:nvPr/>
        </p:nvPicPr>
        <p:blipFill>
          <a:blip r:embed="rId6"/>
          <a:stretch>
            <a:fillRect/>
          </a:stretch>
        </p:blipFill>
        <p:spPr>
          <a:xfrm>
            <a:off x="808241" y="933041"/>
            <a:ext cx="3549581" cy="535995"/>
          </a:xfrm>
          <a:prstGeom prst="rect">
            <a:avLst/>
          </a:prstGeom>
        </p:spPr>
      </p:pic>
      <p:cxnSp>
        <p:nvCxnSpPr>
          <p:cNvPr id="14" name="Straight Connector 13">
            <a:extLst>
              <a:ext uri="{FF2B5EF4-FFF2-40B4-BE49-F238E27FC236}">
                <a16:creationId xmlns:a16="http://schemas.microsoft.com/office/drawing/2014/main" id="{8E499862-50BB-ADBA-9C9F-A5CA3E6A8833}"/>
              </a:ext>
            </a:extLst>
          </p:cNvPr>
          <p:cNvCxnSpPr>
            <a:cxnSpLocks/>
          </p:cNvCxnSpPr>
          <p:nvPr/>
        </p:nvCxnSpPr>
        <p:spPr>
          <a:xfrm>
            <a:off x="0" y="7953107"/>
            <a:ext cx="12599988"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7D9F7DF9-ED4F-0D19-87B6-ACC7E53831A2}"/>
              </a:ext>
            </a:extLst>
          </p:cNvPr>
          <p:cNvGraphicFramePr>
            <a:graphicFrameLocks noGrp="1"/>
          </p:cNvGraphicFramePr>
          <p:nvPr>
            <p:extLst>
              <p:ext uri="{D42A27DB-BD31-4B8C-83A1-F6EECF244321}">
                <p14:modId xmlns:p14="http://schemas.microsoft.com/office/powerpoint/2010/main" val="492514347"/>
              </p:ext>
            </p:extLst>
          </p:nvPr>
        </p:nvGraphicFramePr>
        <p:xfrm>
          <a:off x="203996" y="344047"/>
          <a:ext cx="12191999" cy="447962"/>
        </p:xfrm>
        <a:graphic>
          <a:graphicData uri="http://schemas.openxmlformats.org/drawingml/2006/table">
            <a:tbl>
              <a:tblPr firstRow="1" bandRow="1">
                <a:tableStyleId>{5940675A-B579-460E-94D1-54222C63F5DA}</a:tableStyleId>
              </a:tblPr>
              <a:tblGrid>
                <a:gridCol w="5526918">
                  <a:extLst>
                    <a:ext uri="{9D8B030D-6E8A-4147-A177-3AD203B41FA5}">
                      <a16:colId xmlns:a16="http://schemas.microsoft.com/office/drawing/2014/main" val="2654935847"/>
                    </a:ext>
                  </a:extLst>
                </a:gridCol>
                <a:gridCol w="4981498">
                  <a:extLst>
                    <a:ext uri="{9D8B030D-6E8A-4147-A177-3AD203B41FA5}">
                      <a16:colId xmlns:a16="http://schemas.microsoft.com/office/drawing/2014/main" val="2219345220"/>
                    </a:ext>
                  </a:extLst>
                </a:gridCol>
                <a:gridCol w="909033">
                  <a:extLst>
                    <a:ext uri="{9D8B030D-6E8A-4147-A177-3AD203B41FA5}">
                      <a16:colId xmlns:a16="http://schemas.microsoft.com/office/drawing/2014/main" val="3997995227"/>
                    </a:ext>
                  </a:extLst>
                </a:gridCol>
                <a:gridCol w="774550">
                  <a:extLst>
                    <a:ext uri="{9D8B030D-6E8A-4147-A177-3AD203B41FA5}">
                      <a16:colId xmlns:a16="http://schemas.microsoft.com/office/drawing/2014/main" val="411601765"/>
                    </a:ext>
                  </a:extLst>
                </a:gridCol>
              </a:tblGrid>
              <a:tr h="436118">
                <a:tc>
                  <a:txBody>
                    <a:bodyPr/>
                    <a:lstStyle/>
                    <a:p>
                      <a:r>
                        <a:rPr lang="en-GB" sz="1200" i="1" dirty="0">
                          <a:solidFill>
                            <a:srgbClr val="007815"/>
                          </a:solidFill>
                        </a:rPr>
                        <a:t>Authorised Use ONLY. Requires a current paid up membership to </a:t>
                      </a:r>
                      <a:r>
                        <a:rPr lang="en-GB" sz="1200" i="1" dirty="0">
                          <a:hlinkClick r:id="rId7"/>
                        </a:rPr>
                        <a:t>www.codesign4all.com</a:t>
                      </a:r>
                      <a:endParaRPr lang="en-GB" sz="1200" i="1" dirty="0"/>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007815"/>
                          </a:solidFill>
                        </a:rPr>
                        <a:t>Tool ID 4D1309 – Managing the 3rd Space</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Version 1.0</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007815"/>
                          </a:solidFill>
                        </a:rPr>
                        <a:t>Mar’25</a:t>
                      </a:r>
                    </a:p>
                  </a:txBody>
                  <a:tcPr marL="82201" marR="82201" marT="41101" marB="41101">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DB1985EB-8FE1-EBC8-B717-3182496D9922}"/>
              </a:ext>
            </a:extLst>
          </p:cNvPr>
          <p:cNvPicPr>
            <a:picLocks noChangeAspect="1"/>
          </p:cNvPicPr>
          <p:nvPr/>
        </p:nvPicPr>
        <p:blipFill>
          <a:blip r:embed="rId8"/>
          <a:stretch>
            <a:fillRect/>
          </a:stretch>
        </p:blipFill>
        <p:spPr>
          <a:xfrm>
            <a:off x="852032" y="8050331"/>
            <a:ext cx="416968" cy="416968"/>
          </a:xfrm>
          <a:prstGeom prst="rect">
            <a:avLst/>
          </a:prstGeom>
        </p:spPr>
      </p:pic>
      <p:sp>
        <p:nvSpPr>
          <p:cNvPr id="20" name="TextBox 19">
            <a:extLst>
              <a:ext uri="{FF2B5EF4-FFF2-40B4-BE49-F238E27FC236}">
                <a16:creationId xmlns:a16="http://schemas.microsoft.com/office/drawing/2014/main" id="{5D70BC9E-1EE7-69F4-1544-B06161300C92}"/>
              </a:ext>
            </a:extLst>
          </p:cNvPr>
          <p:cNvSpPr txBox="1"/>
          <p:nvPr/>
        </p:nvSpPr>
        <p:spPr>
          <a:xfrm>
            <a:off x="1269000" y="8023637"/>
            <a:ext cx="2942332" cy="476498"/>
          </a:xfrm>
          <a:prstGeom prst="rect">
            <a:avLst/>
          </a:prstGeom>
          <a:noFill/>
        </p:spPr>
        <p:txBody>
          <a:bodyPr wrap="square" rtlCol="0">
            <a:spAutoFit/>
          </a:bodyPr>
          <a:lstStyle/>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Co.Design4All Pty Ltd</a:t>
            </a:r>
          </a:p>
          <a:p>
            <a:pPr marL="0" marR="0" lvl="0" indent="0" algn="l"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781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8F152CEC-FD79-2C84-4546-BCFCB871C3E1}"/>
              </a:ext>
            </a:extLst>
          </p:cNvPr>
          <p:cNvSpPr txBox="1"/>
          <p:nvPr/>
        </p:nvSpPr>
        <p:spPr>
          <a:xfrm>
            <a:off x="4251030" y="8120474"/>
            <a:ext cx="4059559" cy="476498"/>
          </a:xfrm>
          <a:prstGeom prst="rect">
            <a:avLst/>
          </a:prstGeom>
          <a:noFill/>
        </p:spPr>
        <p:txBody>
          <a:bodyPr wrap="square" rtlCol="0">
            <a:spAutoFit/>
          </a:bodyPr>
          <a:lstStyle/>
          <a:p>
            <a:pPr marL="0" marR="0" lvl="0" indent="0" algn="ctr" defTabSz="871952" rtl="0" eaLnBrk="1" fontAlgn="auto" latinLnBrk="0" hangingPunct="1">
              <a:lnSpc>
                <a:spcPct val="100000"/>
              </a:lnSpc>
              <a:spcBef>
                <a:spcPts val="0"/>
              </a:spcBef>
              <a:spcAft>
                <a:spcPts val="0"/>
              </a:spcAft>
              <a:buClrTx/>
              <a:buSzTx/>
              <a:buFontTx/>
              <a:buNone/>
              <a:tabLst/>
              <a:defRPr/>
            </a:pP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258"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cxnSp>
        <p:nvCxnSpPr>
          <p:cNvPr id="13" name="Straight Connector 12">
            <a:extLst>
              <a:ext uri="{FF2B5EF4-FFF2-40B4-BE49-F238E27FC236}">
                <a16:creationId xmlns:a16="http://schemas.microsoft.com/office/drawing/2014/main" id="{ECF700F7-AED3-E544-6BF9-1F0542095D8F}"/>
              </a:ext>
            </a:extLst>
          </p:cNvPr>
          <p:cNvCxnSpPr>
            <a:cxnSpLocks/>
          </p:cNvCxnSpPr>
          <p:nvPr/>
        </p:nvCxnSpPr>
        <p:spPr>
          <a:xfrm>
            <a:off x="211756" y="835964"/>
            <a:ext cx="12192000" cy="0"/>
          </a:xfrm>
          <a:prstGeom prst="line">
            <a:avLst/>
          </a:prstGeom>
          <a:ln w="38100">
            <a:solidFill>
              <a:srgbClr val="007815"/>
            </a:solidFil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DB490C82-6BFA-88D7-877A-3786EE57A749}"/>
              </a:ext>
            </a:extLst>
          </p:cNvPr>
          <p:cNvSpPr/>
          <p:nvPr/>
        </p:nvSpPr>
        <p:spPr>
          <a:xfrm>
            <a:off x="0" y="1728829"/>
            <a:ext cx="12599988" cy="523221"/>
          </a:xfrm>
          <a:prstGeom prst="rect">
            <a:avLst/>
          </a:prstGeom>
          <a:solidFill>
            <a:srgbClr val="257B34"/>
          </a:solidFill>
          <a:ln w="12700" cap="flat" cmpd="sng" algn="ctr">
            <a:solidFill>
              <a:srgbClr val="4472C4">
                <a:shade val="15000"/>
              </a:srgbClr>
            </a:solidFill>
            <a:prstDash val="solid"/>
            <a:miter lim="800000"/>
          </a:ln>
          <a:effectLst/>
        </p:spPr>
        <p:txBody>
          <a:bodyPr rtlCol="0" anchor="ctr"/>
          <a:lstStyle/>
          <a:p>
            <a:pPr marL="0" marR="0" lvl="0" indent="0" algn="ctr" defTabSz="1180239" eaLnBrk="1" fontAlgn="auto" latinLnBrk="0" hangingPunct="1">
              <a:lnSpc>
                <a:spcPct val="100000"/>
              </a:lnSpc>
              <a:spcBef>
                <a:spcPts val="0"/>
              </a:spcBef>
              <a:spcAft>
                <a:spcPts val="0"/>
              </a:spcAft>
              <a:buClrTx/>
              <a:buSzTx/>
              <a:buFontTx/>
              <a:buNone/>
              <a:tabLst/>
              <a:defRPr/>
            </a:pPr>
            <a:endParaRPr kumimoji="0" lang="en-AU" sz="2586" b="0" i="0" u="none" strike="noStrike" kern="0" cap="none" spc="0" normalizeH="0" baseline="0" noProof="0">
              <a:ln>
                <a:noFill/>
              </a:ln>
              <a:solidFill>
                <a:prstClr val="white"/>
              </a:solidFill>
              <a:effectLst/>
              <a:uLnTx/>
              <a:uFillTx/>
            </a:endParaRPr>
          </a:p>
        </p:txBody>
      </p:sp>
      <p:sp>
        <p:nvSpPr>
          <p:cNvPr id="5" name="TextBox 4">
            <a:extLst>
              <a:ext uri="{FF2B5EF4-FFF2-40B4-BE49-F238E27FC236}">
                <a16:creationId xmlns:a16="http://schemas.microsoft.com/office/drawing/2014/main" id="{63AA09F9-775A-3E53-A93C-0C44C8A14CFC}"/>
              </a:ext>
            </a:extLst>
          </p:cNvPr>
          <p:cNvSpPr txBox="1"/>
          <p:nvPr/>
        </p:nvSpPr>
        <p:spPr>
          <a:xfrm>
            <a:off x="1175582" y="1732985"/>
            <a:ext cx="9282139" cy="523220"/>
          </a:xfrm>
          <a:prstGeom prst="rect">
            <a:avLst/>
          </a:prstGeom>
          <a:noFill/>
        </p:spPr>
        <p:txBody>
          <a:bodyPr wrap="square">
            <a:spAutoFit/>
          </a:bodyPr>
          <a:lstStyle/>
          <a:p>
            <a:pPr algn="ctr" defTabSz="1180239"/>
            <a:r>
              <a:rPr lang="en-US" sz="2800" b="1" dirty="0">
                <a:solidFill>
                  <a:prstClr val="white"/>
                </a:solidFill>
                <a:latin typeface="Montserrat Light" panose="00000400000000000000" pitchFamily="2" charset="0"/>
              </a:rPr>
              <a:t>Managing the 3rd Space</a:t>
            </a:r>
          </a:p>
        </p:txBody>
      </p:sp>
      <p:sp>
        <p:nvSpPr>
          <p:cNvPr id="7" name="TextBox 6">
            <a:extLst>
              <a:ext uri="{FF2B5EF4-FFF2-40B4-BE49-F238E27FC236}">
                <a16:creationId xmlns:a16="http://schemas.microsoft.com/office/drawing/2014/main" id="{CE853D50-9AC1-AA55-CA65-5854A64E2126}"/>
              </a:ext>
            </a:extLst>
          </p:cNvPr>
          <p:cNvSpPr txBox="1"/>
          <p:nvPr/>
        </p:nvSpPr>
        <p:spPr>
          <a:xfrm>
            <a:off x="473115" y="2502064"/>
            <a:ext cx="11868912" cy="4893647"/>
          </a:xfrm>
          <a:prstGeom prst="rect">
            <a:avLst/>
          </a:prstGeom>
          <a:noFill/>
        </p:spPr>
        <p:txBody>
          <a:bodyPr wrap="square" lIns="91440" tIns="45720" rIns="91440" bIns="45720" anchor="t">
            <a:spAutoFit/>
          </a:bodyPr>
          <a:lstStyle/>
          <a:p>
            <a:pPr defTabSz="1180239">
              <a:defRPr/>
            </a:pPr>
            <a:r>
              <a:rPr lang="en-GB" sz="1200" dirty="0">
                <a:solidFill>
                  <a:prstClr val="black"/>
                </a:solidFill>
                <a:latin typeface="Montserrat Light"/>
              </a:rPr>
              <a:t>Whenever you finish a meeting, a consultation or a workshop take a few minutes to check in with yourself.  This will enable what has gone on in the exchange to be understood and processed before you move onto your next meeting or event.</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First, r</a:t>
            </a:r>
            <a:r>
              <a:rPr lang="en-GB" sz="1200" b="1" dirty="0">
                <a:solidFill>
                  <a:prstClr val="black"/>
                </a:solidFill>
                <a:latin typeface="Montserrat Light"/>
              </a:rPr>
              <a:t>eflect</a:t>
            </a:r>
            <a:r>
              <a:rPr lang="en-GB" sz="1200" dirty="0">
                <a:solidFill>
                  <a:prstClr val="black"/>
                </a:solidFill>
                <a:latin typeface="Montserrat Light"/>
              </a:rPr>
              <a:t> by asking the question “what just happened to me and for me?”  You might identify both positive and negative things when answering this question.  The key is to use the positive things to bring confidence and new knowledge to future exchanges.  Negative things can be parked in the previous space.</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You can discuss what just happened with colleagues as you are packing up or moving to the next meeting.  What is important is just to list what happened not apply judgement or become resentful.  Negative emotions like this will show up in your next discussion and those involved will have no idea why you are being restrained or angry.</a:t>
            </a:r>
          </a:p>
          <a:p>
            <a:pPr defTabSz="1180239">
              <a:defRPr/>
            </a:pPr>
            <a:r>
              <a:rPr lang="en-GB" sz="1200" dirty="0">
                <a:solidFill>
                  <a:prstClr val="black"/>
                </a:solidFill>
                <a:latin typeface="Montserrat Light"/>
              </a:rPr>
              <a:t>Other reflection questions could be:</a:t>
            </a:r>
          </a:p>
          <a:p>
            <a:pPr marL="171450" indent="-171450" defTabSz="1180239">
              <a:buFont typeface="Arial" panose="020B0604020202020204" pitchFamily="34" charset="0"/>
              <a:buChar char="•"/>
              <a:defRPr/>
            </a:pPr>
            <a:r>
              <a:rPr lang="en-GB" sz="1200" dirty="0">
                <a:solidFill>
                  <a:prstClr val="black"/>
                </a:solidFill>
                <a:latin typeface="Montserrat Light"/>
              </a:rPr>
              <a:t>Were we happy with the meeting/interaction?</a:t>
            </a:r>
          </a:p>
          <a:p>
            <a:pPr marL="171450" indent="-171450" defTabSz="1180239">
              <a:buFont typeface="Arial" panose="020B0604020202020204" pitchFamily="34" charset="0"/>
              <a:buChar char="•"/>
              <a:defRPr/>
            </a:pPr>
            <a:r>
              <a:rPr lang="en-GB" sz="1200" dirty="0">
                <a:solidFill>
                  <a:prstClr val="black"/>
                </a:solidFill>
                <a:latin typeface="Montserrat Light"/>
              </a:rPr>
              <a:t>What could have been done better?</a:t>
            </a:r>
          </a:p>
          <a:p>
            <a:pPr marL="171450" indent="-171450" defTabSz="1180239">
              <a:buFont typeface="Arial" panose="020B0604020202020204" pitchFamily="34" charset="0"/>
              <a:buChar char="•"/>
              <a:defRPr/>
            </a:pPr>
            <a:r>
              <a:rPr lang="en-GB" sz="1200" dirty="0">
                <a:solidFill>
                  <a:prstClr val="black"/>
                </a:solidFill>
                <a:latin typeface="Montserrat Light"/>
              </a:rPr>
              <a:t>What can be done now to make things better?</a:t>
            </a:r>
          </a:p>
          <a:p>
            <a:pPr marL="171450" indent="-171450" defTabSz="1180239">
              <a:buFont typeface="Arial" panose="020B0604020202020204" pitchFamily="34" charset="0"/>
              <a:buChar char="•"/>
              <a:defRPr/>
            </a:pPr>
            <a:r>
              <a:rPr lang="en-GB" sz="1200" dirty="0">
                <a:solidFill>
                  <a:prstClr val="black"/>
                </a:solidFill>
                <a:latin typeface="Montserrat Light"/>
              </a:rPr>
              <a:t>What stories am I telling myself about what just happened?  Are they true?</a:t>
            </a:r>
          </a:p>
          <a:p>
            <a:pPr marL="171450" indent="-171450" defTabSz="1180239">
              <a:buFont typeface="Arial" panose="020B0604020202020204" pitchFamily="34" charset="0"/>
              <a:buChar char="•"/>
              <a:defRPr/>
            </a:pPr>
            <a:r>
              <a:rPr lang="en-GB" sz="1200" dirty="0">
                <a:solidFill>
                  <a:prstClr val="black"/>
                </a:solidFill>
                <a:latin typeface="Montserrat Light"/>
              </a:rPr>
              <a:t>What was the best thing which happened?</a:t>
            </a:r>
          </a:p>
          <a:p>
            <a:pPr marL="171450" indent="-171450" defTabSz="1180239">
              <a:buFont typeface="Arial" panose="020B0604020202020204" pitchFamily="34" charset="0"/>
              <a:buChar char="•"/>
              <a:defRPr/>
            </a:pPr>
            <a:r>
              <a:rPr lang="en-GB" sz="1200" dirty="0">
                <a:solidFill>
                  <a:prstClr val="black"/>
                </a:solidFill>
                <a:latin typeface="Montserrat Light"/>
              </a:rPr>
              <a:t>What did we achieve which we can build on?</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The second act is to </a:t>
            </a:r>
            <a:r>
              <a:rPr lang="en-GB" sz="1200" b="1" dirty="0">
                <a:solidFill>
                  <a:prstClr val="black"/>
                </a:solidFill>
                <a:latin typeface="Montserrat Light"/>
              </a:rPr>
              <a:t>rest</a:t>
            </a:r>
            <a:r>
              <a:rPr lang="en-GB" sz="1200" dirty="0">
                <a:solidFill>
                  <a:prstClr val="black"/>
                </a:solidFill>
                <a:latin typeface="Montserrat Light"/>
              </a:rPr>
              <a:t>.  Be still, become present and in that way prepare for what you will do next.  This might involve getting a drink, stretching, breathing deeply, focussing your eyes into the distance or even going to the toilet to just be by yourself!</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The final phase is determining how you will show up to your next meeting or personal encounter.  This is </a:t>
            </a:r>
            <a:r>
              <a:rPr lang="en-GB" sz="1200" b="1" dirty="0">
                <a:solidFill>
                  <a:prstClr val="black"/>
                </a:solidFill>
                <a:latin typeface="Montserrat Light"/>
              </a:rPr>
              <a:t>reset</a:t>
            </a:r>
            <a:r>
              <a:rPr lang="en-GB" sz="1200" dirty="0">
                <a:solidFill>
                  <a:prstClr val="black"/>
                </a:solidFill>
                <a:latin typeface="Montserrat Light"/>
              </a:rPr>
              <a:t>.  What behaviour do you want to exhibit next?  What is the outcome you want of the next interaction?  What is your intention?  Who do you need to be for those you are about to meet?</a:t>
            </a:r>
          </a:p>
          <a:p>
            <a:pPr defTabSz="1180239">
              <a:defRPr/>
            </a:pPr>
            <a:endParaRPr lang="en-GB" sz="1200" dirty="0">
              <a:solidFill>
                <a:prstClr val="black"/>
              </a:solidFill>
              <a:latin typeface="Montserrat Light"/>
            </a:endParaRPr>
          </a:p>
          <a:p>
            <a:pPr defTabSz="1180239">
              <a:defRPr/>
            </a:pPr>
            <a:r>
              <a:rPr lang="en-GB" sz="1200" dirty="0">
                <a:solidFill>
                  <a:prstClr val="black"/>
                </a:solidFill>
                <a:latin typeface="Montserrat Light"/>
              </a:rPr>
              <a:t>So when moving from one space (the first space) into another engagement (the second space) always reflect, rest and reset (the third space) so that you show up to your colleagues or your family best able to be your best self.</a:t>
            </a:r>
          </a:p>
        </p:txBody>
      </p:sp>
    </p:spTree>
    <p:extLst>
      <p:ext uri="{BB962C8B-B14F-4D97-AF65-F5344CB8AC3E}">
        <p14:creationId xmlns:p14="http://schemas.microsoft.com/office/powerpoint/2010/main" val="25571589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E3C7364B-82F6-45E4-B7A6-7D2D3CF18B05}"/>
</file>

<file path=customXml/itemProps3.xml><?xml version="1.0" encoding="utf-8"?>
<ds:datastoreItem xmlns:ds="http://schemas.openxmlformats.org/officeDocument/2006/customXml" ds:itemID="{383A96B2-CD81-4332-9ED1-591449DFD842}">
  <ds:schemaRefs>
    <ds:schemaRef ds:uri="http://schemas.openxmlformats.org/package/2006/metadata/core-properties"/>
    <ds:schemaRef ds:uri="http://schemas.microsoft.com/office/infopath/2007/PartnerControls"/>
    <ds:schemaRef ds:uri="http://www.w3.org/XML/1998/namespace"/>
    <ds:schemaRef ds:uri="http://purl.org/dc/elements/1.1/"/>
    <ds:schemaRef ds:uri="4fa68556-e527-41a8-8fe0-ca53270d6849"/>
    <ds:schemaRef ds:uri="http://purl.org/dc/dcmitype/"/>
    <ds:schemaRef ds:uri="http://schemas.microsoft.com/office/2006/metadata/properties"/>
    <ds:schemaRef ds:uri="3b86de50-e94e-4e35-ab30-83628ca558a0"/>
    <ds:schemaRef ds:uri="http://schemas.microsoft.com/office/2006/documentManagement/types"/>
    <ds:schemaRef ds:uri="http://purl.org/dc/terms/"/>
    <ds:schemaRef ds:uri="http://schemas.microsoft.com/sharepoint/v3"/>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226</TotalTime>
  <Words>855</Words>
  <Application>Microsoft Office PowerPoint</Application>
  <PresentationFormat>Custom</PresentationFormat>
  <Paragraphs>52</Paragraphs>
  <Slides>2</Slides>
  <Notes>2</Notes>
  <HiddenSlides>0</HiddenSlides>
  <MMClips>0</MMClips>
  <ScaleCrop>false</ScaleCrop>
  <HeadingPairs>
    <vt:vector size="4" baseType="variant">
      <vt:variant>
        <vt:lpstr>Theme</vt:lpstr>
      </vt:variant>
      <vt:variant>
        <vt:i4>1</vt:i4>
      </vt:variant>
      <vt:variant>
        <vt:lpstr>Slide Titles</vt:lpstr>
      </vt:variant>
      <vt:variant>
        <vt:i4>2</vt:i4>
      </vt:variant>
    </vt:vector>
  </HeadingPairs>
  <TitlesOfParts>
    <vt:vector size="3" baseType="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9</cp:revision>
  <dcterms:created xsi:type="dcterms:W3CDTF">2024-10-22T06:55:56Z</dcterms:created>
  <dcterms:modified xsi:type="dcterms:W3CDTF">2025-05-05T08:47:39Z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