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58" r:id="rId5"/>
    <p:sldId id="262" r:id="rId6"/>
  </p:sldIdLst>
  <p:sldSz cx="12599988" cy="89995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F8EB"/>
    <a:srgbClr val="257B34"/>
    <a:srgbClr val="ACB5AE"/>
    <a:srgbClr val="E5F7E8"/>
    <a:srgbClr val="000000"/>
    <a:srgbClr val="FFFFFF"/>
    <a:srgbClr val="736423"/>
    <a:srgbClr val="F2EDD6"/>
    <a:srgbClr val="EBE3BF"/>
    <a:srgbClr val="F8F5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165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30/06/2025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036747" rtl="0" eaLnBrk="1" latinLnBrk="0" hangingPunct="1">
      <a:defRPr sz="1361" kern="1200">
        <a:solidFill>
          <a:schemeClr val="tx1"/>
        </a:solidFill>
        <a:latin typeface="+mn-lt"/>
        <a:ea typeface="+mn-ea"/>
        <a:cs typeface="+mn-cs"/>
      </a:defRPr>
    </a:lvl1pPr>
    <a:lvl2pPr marL="518373" algn="l" defTabSz="1036747" rtl="0" eaLnBrk="1" latinLnBrk="0" hangingPunct="1">
      <a:defRPr sz="1361" kern="1200">
        <a:solidFill>
          <a:schemeClr val="tx1"/>
        </a:solidFill>
        <a:latin typeface="+mn-lt"/>
        <a:ea typeface="+mn-ea"/>
        <a:cs typeface="+mn-cs"/>
      </a:defRPr>
    </a:lvl2pPr>
    <a:lvl3pPr marL="1036747" algn="l" defTabSz="1036747" rtl="0" eaLnBrk="1" latinLnBrk="0" hangingPunct="1">
      <a:defRPr sz="1361" kern="1200">
        <a:solidFill>
          <a:schemeClr val="tx1"/>
        </a:solidFill>
        <a:latin typeface="+mn-lt"/>
        <a:ea typeface="+mn-ea"/>
        <a:cs typeface="+mn-cs"/>
      </a:defRPr>
    </a:lvl3pPr>
    <a:lvl4pPr marL="1555120" algn="l" defTabSz="1036747" rtl="0" eaLnBrk="1" latinLnBrk="0" hangingPunct="1">
      <a:defRPr sz="1361" kern="1200">
        <a:solidFill>
          <a:schemeClr val="tx1"/>
        </a:solidFill>
        <a:latin typeface="+mn-lt"/>
        <a:ea typeface="+mn-ea"/>
        <a:cs typeface="+mn-cs"/>
      </a:defRPr>
    </a:lvl4pPr>
    <a:lvl5pPr marL="2073493" algn="l" defTabSz="1036747" rtl="0" eaLnBrk="1" latinLnBrk="0" hangingPunct="1">
      <a:defRPr sz="1361" kern="1200">
        <a:solidFill>
          <a:schemeClr val="tx1"/>
        </a:solidFill>
        <a:latin typeface="+mn-lt"/>
        <a:ea typeface="+mn-ea"/>
        <a:cs typeface="+mn-cs"/>
      </a:defRPr>
    </a:lvl5pPr>
    <a:lvl6pPr marL="2591867" algn="l" defTabSz="1036747" rtl="0" eaLnBrk="1" latinLnBrk="0" hangingPunct="1">
      <a:defRPr sz="1361" kern="1200">
        <a:solidFill>
          <a:schemeClr val="tx1"/>
        </a:solidFill>
        <a:latin typeface="+mn-lt"/>
        <a:ea typeface="+mn-ea"/>
        <a:cs typeface="+mn-cs"/>
      </a:defRPr>
    </a:lvl6pPr>
    <a:lvl7pPr marL="3110240" algn="l" defTabSz="1036747" rtl="0" eaLnBrk="1" latinLnBrk="0" hangingPunct="1">
      <a:defRPr sz="1361" kern="1200">
        <a:solidFill>
          <a:schemeClr val="tx1"/>
        </a:solidFill>
        <a:latin typeface="+mn-lt"/>
        <a:ea typeface="+mn-ea"/>
        <a:cs typeface="+mn-cs"/>
      </a:defRPr>
    </a:lvl7pPr>
    <a:lvl8pPr marL="3628614" algn="l" defTabSz="1036747" rtl="0" eaLnBrk="1" latinLnBrk="0" hangingPunct="1">
      <a:defRPr sz="1361" kern="1200">
        <a:solidFill>
          <a:schemeClr val="tx1"/>
        </a:solidFill>
        <a:latin typeface="+mn-lt"/>
        <a:ea typeface="+mn-ea"/>
        <a:cs typeface="+mn-cs"/>
      </a:defRPr>
    </a:lvl8pPr>
    <a:lvl9pPr marL="4146987" algn="l" defTabSz="1036747" rtl="0" eaLnBrk="1" latinLnBrk="0" hangingPunct="1">
      <a:defRPr sz="13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0000" y="1143000"/>
            <a:ext cx="4318000"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2C7088-BB87-C2CF-EECF-7A5738A23A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26ED96-9147-E68E-F5B7-435695853D67}"/>
              </a:ext>
            </a:extLst>
          </p:cNvPr>
          <p:cNvSpPr>
            <a:spLocks noGrp="1" noRot="1" noChangeAspect="1"/>
          </p:cNvSpPr>
          <p:nvPr>
            <p:ph type="sldImg"/>
          </p:nvPr>
        </p:nvSpPr>
        <p:spPr>
          <a:xfrm>
            <a:off x="1270000" y="1143000"/>
            <a:ext cx="4318000" cy="3086100"/>
          </a:xfrm>
        </p:spPr>
      </p:sp>
      <p:sp>
        <p:nvSpPr>
          <p:cNvPr id="3" name="Notes Placeholder 2">
            <a:extLst>
              <a:ext uri="{FF2B5EF4-FFF2-40B4-BE49-F238E27FC236}">
                <a16:creationId xmlns:a16="http://schemas.microsoft.com/office/drawing/2014/main" id="{A5435ED2-61F0-583E-EF24-308444E4E85C}"/>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50E26C96-FF8F-3875-E8D7-91E40925F34A}"/>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928681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3"/>
            <a:ext cx="10709990" cy="3133172"/>
          </a:xfrm>
        </p:spPr>
        <p:txBody>
          <a:bodyPr anchor="b"/>
          <a:lstStyle>
            <a:lvl1pPr algn="ctr">
              <a:defRPr sz="7078"/>
            </a:lvl1pPr>
          </a:lstStyle>
          <a:p>
            <a:r>
              <a:rPr lang="en-US"/>
              <a:t>Click to edit Master title style</a:t>
            </a:r>
          </a:p>
        </p:txBody>
      </p:sp>
      <p:sp>
        <p:nvSpPr>
          <p:cNvPr id="3" name="Subtitle 2"/>
          <p:cNvSpPr>
            <a:spLocks noGrp="1"/>
          </p:cNvSpPr>
          <p:nvPr>
            <p:ph type="subTitle" idx="1"/>
          </p:nvPr>
        </p:nvSpPr>
        <p:spPr>
          <a:xfrm>
            <a:off x="1575003" y="4726842"/>
            <a:ext cx="9449991" cy="2172804"/>
          </a:xfrm>
        </p:spPr>
        <p:txBody>
          <a:bodyPr/>
          <a:lstStyle>
            <a:lvl1pPr marL="0" indent="0" algn="ctr">
              <a:buNone/>
              <a:defRPr sz="2831"/>
            </a:lvl1pPr>
            <a:lvl2pPr marL="539322" indent="0" algn="ctr">
              <a:buNone/>
              <a:defRPr sz="2359"/>
            </a:lvl2pPr>
            <a:lvl3pPr marL="1078642" indent="0" algn="ctr">
              <a:buNone/>
              <a:defRPr sz="2124"/>
            </a:lvl3pPr>
            <a:lvl4pPr marL="1617964" indent="0" algn="ctr">
              <a:buNone/>
              <a:defRPr sz="1888"/>
            </a:lvl4pPr>
            <a:lvl5pPr marL="2157285" indent="0" algn="ctr">
              <a:buNone/>
              <a:defRPr sz="1888"/>
            </a:lvl5pPr>
            <a:lvl6pPr marL="2696606" indent="0" algn="ctr">
              <a:buNone/>
              <a:defRPr sz="1888"/>
            </a:lvl6pPr>
            <a:lvl7pPr marL="3235927" indent="0" algn="ctr">
              <a:buNone/>
              <a:defRPr sz="1888"/>
            </a:lvl7pPr>
            <a:lvl8pPr marL="3775249" indent="0" algn="ctr">
              <a:buNone/>
              <a:defRPr sz="1888"/>
            </a:lvl8pPr>
            <a:lvl9pPr marL="4314569" indent="0" algn="ctr">
              <a:buNone/>
              <a:defRPr sz="1888"/>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6762622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2488537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2"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5871804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551129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43"/>
            <a:ext cx="10867490" cy="3743557"/>
          </a:xfrm>
        </p:spPr>
        <p:txBody>
          <a:bodyPr anchor="b"/>
          <a:lstStyle>
            <a:lvl1pPr>
              <a:defRPr sz="7078"/>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2831">
                <a:solidFill>
                  <a:schemeClr val="tx1"/>
                </a:solidFill>
              </a:defRPr>
            </a:lvl1pPr>
            <a:lvl2pPr marL="539322" indent="0">
              <a:buNone/>
              <a:defRPr sz="2359">
                <a:solidFill>
                  <a:schemeClr val="tx1">
                    <a:tint val="75000"/>
                  </a:schemeClr>
                </a:solidFill>
              </a:defRPr>
            </a:lvl2pPr>
            <a:lvl3pPr marL="1078642" indent="0">
              <a:buNone/>
              <a:defRPr sz="2124">
                <a:solidFill>
                  <a:schemeClr val="tx1">
                    <a:tint val="75000"/>
                  </a:schemeClr>
                </a:solidFill>
              </a:defRPr>
            </a:lvl3pPr>
            <a:lvl4pPr marL="1617964" indent="0">
              <a:buNone/>
              <a:defRPr sz="1888">
                <a:solidFill>
                  <a:schemeClr val="tx1">
                    <a:tint val="75000"/>
                  </a:schemeClr>
                </a:solidFill>
              </a:defRPr>
            </a:lvl4pPr>
            <a:lvl5pPr marL="2157285" indent="0">
              <a:buNone/>
              <a:defRPr sz="1888">
                <a:solidFill>
                  <a:schemeClr val="tx1">
                    <a:tint val="75000"/>
                  </a:schemeClr>
                </a:solidFill>
              </a:defRPr>
            </a:lvl5pPr>
            <a:lvl6pPr marL="2696606" indent="0">
              <a:buNone/>
              <a:defRPr sz="1888">
                <a:solidFill>
                  <a:schemeClr val="tx1">
                    <a:tint val="75000"/>
                  </a:schemeClr>
                </a:solidFill>
              </a:defRPr>
            </a:lvl6pPr>
            <a:lvl7pPr marL="3235927" indent="0">
              <a:buNone/>
              <a:defRPr sz="1888">
                <a:solidFill>
                  <a:schemeClr val="tx1">
                    <a:tint val="75000"/>
                  </a:schemeClr>
                </a:solidFill>
              </a:defRPr>
            </a:lvl7pPr>
            <a:lvl8pPr marL="3775249" indent="0">
              <a:buNone/>
              <a:defRPr sz="1888">
                <a:solidFill>
                  <a:schemeClr val="tx1">
                    <a:tint val="75000"/>
                  </a:schemeClr>
                </a:solidFill>
              </a:defRPr>
            </a:lvl8pPr>
            <a:lvl9pPr marL="4314569" indent="0">
              <a:buNone/>
              <a:defRPr sz="1888">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813111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8"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6/30/2025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2399554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8"/>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6" y="2206137"/>
            <a:ext cx="5330385" cy="1081194"/>
          </a:xfrm>
        </p:spPr>
        <p:txBody>
          <a:bodyPr anchor="b"/>
          <a:lstStyle>
            <a:lvl1pPr marL="0" indent="0">
              <a:buNone/>
              <a:defRPr sz="2831" b="1"/>
            </a:lvl1pPr>
            <a:lvl2pPr marL="539322" indent="0">
              <a:buNone/>
              <a:defRPr sz="2359" b="1"/>
            </a:lvl2pPr>
            <a:lvl3pPr marL="1078642" indent="0">
              <a:buNone/>
              <a:defRPr sz="2124" b="1"/>
            </a:lvl3pPr>
            <a:lvl4pPr marL="1617964" indent="0">
              <a:buNone/>
              <a:defRPr sz="1888" b="1"/>
            </a:lvl4pPr>
            <a:lvl5pPr marL="2157285" indent="0">
              <a:buNone/>
              <a:defRPr sz="1888" b="1"/>
            </a:lvl5pPr>
            <a:lvl6pPr marL="2696606" indent="0">
              <a:buNone/>
              <a:defRPr sz="1888" b="1"/>
            </a:lvl6pPr>
            <a:lvl7pPr marL="3235927" indent="0">
              <a:buNone/>
              <a:defRPr sz="1888" b="1"/>
            </a:lvl7pPr>
            <a:lvl8pPr marL="3775249" indent="0">
              <a:buNone/>
              <a:defRPr sz="1888" b="1"/>
            </a:lvl8pPr>
            <a:lvl9pPr marL="4314569" indent="0">
              <a:buNone/>
              <a:defRPr sz="1888" b="1"/>
            </a:lvl9pPr>
          </a:lstStyle>
          <a:p>
            <a:pPr lvl="0"/>
            <a:r>
              <a:rPr lang="en-US"/>
              <a:t>Click to edit Master text styles</a:t>
            </a:r>
          </a:p>
        </p:txBody>
      </p:sp>
      <p:sp>
        <p:nvSpPr>
          <p:cNvPr id="4" name="Content Placeholder 3"/>
          <p:cNvSpPr>
            <a:spLocks noGrp="1"/>
          </p:cNvSpPr>
          <p:nvPr>
            <p:ph sz="half" idx="2"/>
          </p:nvPr>
        </p:nvSpPr>
        <p:spPr>
          <a:xfrm>
            <a:off x="867896" y="3287335"/>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2831" b="1"/>
            </a:lvl1pPr>
            <a:lvl2pPr marL="539322" indent="0">
              <a:buNone/>
              <a:defRPr sz="2359" b="1"/>
            </a:lvl2pPr>
            <a:lvl3pPr marL="1078642" indent="0">
              <a:buNone/>
              <a:defRPr sz="2124" b="1"/>
            </a:lvl3pPr>
            <a:lvl4pPr marL="1617964" indent="0">
              <a:buNone/>
              <a:defRPr sz="1888" b="1"/>
            </a:lvl4pPr>
            <a:lvl5pPr marL="2157285" indent="0">
              <a:buNone/>
              <a:defRPr sz="1888" b="1"/>
            </a:lvl5pPr>
            <a:lvl6pPr marL="2696606" indent="0">
              <a:buNone/>
              <a:defRPr sz="1888" b="1"/>
            </a:lvl6pPr>
            <a:lvl7pPr marL="3235927" indent="0">
              <a:buNone/>
              <a:defRPr sz="1888" b="1"/>
            </a:lvl7pPr>
            <a:lvl8pPr marL="3775249" indent="0">
              <a:buNone/>
              <a:defRPr sz="1888" b="1"/>
            </a:lvl8pPr>
            <a:lvl9pPr marL="4314569" indent="0">
              <a:buNone/>
              <a:defRPr sz="1888" b="1"/>
            </a:lvl9pPr>
          </a:lstStyle>
          <a:p>
            <a:pPr lvl="0"/>
            <a:r>
              <a:rPr lang="en-US"/>
              <a:t>Click to edit Master text styles</a:t>
            </a:r>
          </a:p>
        </p:txBody>
      </p:sp>
      <p:sp>
        <p:nvSpPr>
          <p:cNvPr id="6" name="Content Placeholder 5"/>
          <p:cNvSpPr>
            <a:spLocks noGrp="1"/>
          </p:cNvSpPr>
          <p:nvPr>
            <p:ph sz="quarter" idx="4"/>
          </p:nvPr>
        </p:nvSpPr>
        <p:spPr>
          <a:xfrm>
            <a:off x="6378745" y="3287335"/>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6/30/2025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9191141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6/30/2025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2295116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6/30/2025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04120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2" y="599969"/>
            <a:ext cx="4063824" cy="2099892"/>
          </a:xfrm>
        </p:spPr>
        <p:txBody>
          <a:bodyPr anchor="b"/>
          <a:lstStyle>
            <a:lvl1pPr>
              <a:defRPr sz="3774"/>
            </a:lvl1pPr>
          </a:lstStyle>
          <a:p>
            <a:r>
              <a:rPr lang="en-US"/>
              <a:t>Click to edit Master title style</a:t>
            </a:r>
          </a:p>
        </p:txBody>
      </p:sp>
      <p:sp>
        <p:nvSpPr>
          <p:cNvPr id="3" name="Content Placeholder 2"/>
          <p:cNvSpPr>
            <a:spLocks noGrp="1"/>
          </p:cNvSpPr>
          <p:nvPr>
            <p:ph idx="1"/>
          </p:nvPr>
        </p:nvSpPr>
        <p:spPr>
          <a:xfrm>
            <a:off x="5356636" y="1295774"/>
            <a:ext cx="6378744" cy="6395505"/>
          </a:xfrm>
        </p:spPr>
        <p:txBody>
          <a:bodyPr/>
          <a:lstStyle>
            <a:lvl1pPr>
              <a:defRPr sz="3774"/>
            </a:lvl1pPr>
            <a:lvl2pPr>
              <a:defRPr sz="3302"/>
            </a:lvl2pPr>
            <a:lvl3pPr>
              <a:defRPr sz="2831"/>
            </a:lvl3pPr>
            <a:lvl4pPr>
              <a:defRPr sz="2359"/>
            </a:lvl4pPr>
            <a:lvl5pPr>
              <a:defRPr sz="2359"/>
            </a:lvl5pPr>
            <a:lvl6pPr>
              <a:defRPr sz="2359"/>
            </a:lvl6pPr>
            <a:lvl7pPr>
              <a:defRPr sz="2359"/>
            </a:lvl7pPr>
            <a:lvl8pPr>
              <a:defRPr sz="2359"/>
            </a:lvl8pPr>
            <a:lvl9pPr>
              <a:defRPr sz="235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2" y="2699863"/>
            <a:ext cx="4063824" cy="5001826"/>
          </a:xfrm>
        </p:spPr>
        <p:txBody>
          <a:bodyPr/>
          <a:lstStyle>
            <a:lvl1pPr marL="0" indent="0">
              <a:buNone/>
              <a:defRPr sz="1888"/>
            </a:lvl1pPr>
            <a:lvl2pPr marL="539322" indent="0">
              <a:buNone/>
              <a:defRPr sz="1652"/>
            </a:lvl2pPr>
            <a:lvl3pPr marL="1078642" indent="0">
              <a:buNone/>
              <a:defRPr sz="1416"/>
            </a:lvl3pPr>
            <a:lvl4pPr marL="1617964" indent="0">
              <a:buNone/>
              <a:defRPr sz="1180"/>
            </a:lvl4pPr>
            <a:lvl5pPr marL="2157285" indent="0">
              <a:buNone/>
              <a:defRPr sz="1180"/>
            </a:lvl5pPr>
            <a:lvl6pPr marL="2696606" indent="0">
              <a:buNone/>
              <a:defRPr sz="1180"/>
            </a:lvl6pPr>
            <a:lvl7pPr marL="3235927" indent="0">
              <a:buNone/>
              <a:defRPr sz="1180"/>
            </a:lvl7pPr>
            <a:lvl8pPr marL="3775249" indent="0">
              <a:buNone/>
              <a:defRPr sz="1180"/>
            </a:lvl8pPr>
            <a:lvl9pPr marL="4314569" indent="0">
              <a:buNone/>
              <a:defRPr sz="1180"/>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6/30/2025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267429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2" y="599969"/>
            <a:ext cx="4063824" cy="2099892"/>
          </a:xfrm>
        </p:spPr>
        <p:txBody>
          <a:bodyPr anchor="b"/>
          <a:lstStyle>
            <a:lvl1pPr>
              <a:defRPr sz="3774"/>
            </a:lvl1pPr>
          </a:lstStyle>
          <a:p>
            <a:r>
              <a:rPr lang="en-US"/>
              <a:t>Click to edit Master title style</a:t>
            </a:r>
          </a:p>
        </p:txBody>
      </p:sp>
      <p:sp>
        <p:nvSpPr>
          <p:cNvPr id="3" name="Picture Placeholder 2"/>
          <p:cNvSpPr>
            <a:spLocks noGrp="1" noChangeAspect="1"/>
          </p:cNvSpPr>
          <p:nvPr>
            <p:ph type="pic" idx="1"/>
          </p:nvPr>
        </p:nvSpPr>
        <p:spPr>
          <a:xfrm>
            <a:off x="5356636" y="1295774"/>
            <a:ext cx="6378744" cy="6395505"/>
          </a:xfrm>
        </p:spPr>
        <p:txBody>
          <a:bodyPr anchor="t"/>
          <a:lstStyle>
            <a:lvl1pPr marL="0" indent="0">
              <a:buNone/>
              <a:defRPr sz="3774"/>
            </a:lvl1pPr>
            <a:lvl2pPr marL="539322" indent="0">
              <a:buNone/>
              <a:defRPr sz="3302"/>
            </a:lvl2pPr>
            <a:lvl3pPr marL="1078642" indent="0">
              <a:buNone/>
              <a:defRPr sz="2831"/>
            </a:lvl3pPr>
            <a:lvl4pPr marL="1617964" indent="0">
              <a:buNone/>
              <a:defRPr sz="2359"/>
            </a:lvl4pPr>
            <a:lvl5pPr marL="2157285" indent="0">
              <a:buNone/>
              <a:defRPr sz="2359"/>
            </a:lvl5pPr>
            <a:lvl6pPr marL="2696606" indent="0">
              <a:buNone/>
              <a:defRPr sz="2359"/>
            </a:lvl6pPr>
            <a:lvl7pPr marL="3235927" indent="0">
              <a:buNone/>
              <a:defRPr sz="2359"/>
            </a:lvl7pPr>
            <a:lvl8pPr marL="3775249" indent="0">
              <a:buNone/>
              <a:defRPr sz="2359"/>
            </a:lvl8pPr>
            <a:lvl9pPr marL="4314569" indent="0">
              <a:buNone/>
              <a:defRPr sz="2359"/>
            </a:lvl9pPr>
          </a:lstStyle>
          <a:p>
            <a:r>
              <a:rPr lang="en-US"/>
              <a:t>Click icon to add picture</a:t>
            </a:r>
          </a:p>
        </p:txBody>
      </p:sp>
      <p:sp>
        <p:nvSpPr>
          <p:cNvPr id="4" name="Text Placeholder 3"/>
          <p:cNvSpPr>
            <a:spLocks noGrp="1"/>
          </p:cNvSpPr>
          <p:nvPr>
            <p:ph type="body" sz="half" idx="2"/>
          </p:nvPr>
        </p:nvSpPr>
        <p:spPr>
          <a:xfrm>
            <a:off x="867892" y="2699863"/>
            <a:ext cx="4063824" cy="5001826"/>
          </a:xfrm>
        </p:spPr>
        <p:txBody>
          <a:bodyPr/>
          <a:lstStyle>
            <a:lvl1pPr marL="0" indent="0">
              <a:buNone/>
              <a:defRPr sz="1888"/>
            </a:lvl1pPr>
            <a:lvl2pPr marL="539322" indent="0">
              <a:buNone/>
              <a:defRPr sz="1652"/>
            </a:lvl2pPr>
            <a:lvl3pPr marL="1078642" indent="0">
              <a:buNone/>
              <a:defRPr sz="1416"/>
            </a:lvl3pPr>
            <a:lvl4pPr marL="1617964" indent="0">
              <a:buNone/>
              <a:defRPr sz="1180"/>
            </a:lvl4pPr>
            <a:lvl5pPr marL="2157285" indent="0">
              <a:buNone/>
              <a:defRPr sz="1180"/>
            </a:lvl5pPr>
            <a:lvl6pPr marL="2696606" indent="0">
              <a:buNone/>
              <a:defRPr sz="1180"/>
            </a:lvl6pPr>
            <a:lvl7pPr marL="3235927" indent="0">
              <a:buNone/>
              <a:defRPr sz="1180"/>
            </a:lvl7pPr>
            <a:lvl8pPr marL="3775249" indent="0">
              <a:buNone/>
              <a:defRPr sz="1180"/>
            </a:lvl8pPr>
            <a:lvl9pPr marL="4314569" indent="0">
              <a:buNone/>
              <a:defRPr sz="1180"/>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6/30/2025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732615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8"/>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1"/>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1" y="8341240"/>
            <a:ext cx="2834997" cy="479142"/>
          </a:xfrm>
          <a:prstGeom prst="rect">
            <a:avLst/>
          </a:prstGeom>
        </p:spPr>
        <p:txBody>
          <a:bodyPr vert="horz" lIns="91440" tIns="45720" rIns="91440" bIns="45720" rtlCol="0" anchor="ctr"/>
          <a:lstStyle>
            <a:lvl1pPr algn="l">
              <a:defRPr sz="1416">
                <a:solidFill>
                  <a:schemeClr val="tx1">
                    <a:tint val="75000"/>
                  </a:schemeClr>
                </a:solidFill>
              </a:defRPr>
            </a:lvl1pPr>
          </a:lstStyle>
          <a:p>
            <a:fld id="{C764DE79-268F-4C1A-8933-263129D2AF90}" type="datetimeFigureOut">
              <a:rPr lang="en-US" dirty="0"/>
              <a:t>6/30/2025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416">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6" y="8341240"/>
            <a:ext cx="2834997" cy="479142"/>
          </a:xfrm>
          <a:prstGeom prst="rect">
            <a:avLst/>
          </a:prstGeom>
        </p:spPr>
        <p:txBody>
          <a:bodyPr vert="horz" lIns="91440" tIns="45720" rIns="91440" bIns="45720" rtlCol="0" anchor="ctr"/>
          <a:lstStyle>
            <a:lvl1pPr algn="r">
              <a:defRPr sz="1416">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3"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3"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60" y="310297"/>
            <a:ext cx="1534837" cy="1461677"/>
          </a:xfrm>
          <a:prstGeom prst="rect">
            <a:avLst/>
          </a:prstGeom>
        </p:spPr>
      </p:pic>
    </p:spTree>
    <p:extLst>
      <p:ext uri="{BB962C8B-B14F-4D97-AF65-F5344CB8AC3E}">
        <p14:creationId xmlns:p14="http://schemas.microsoft.com/office/powerpoint/2010/main" val="79995252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078642" rtl="0" eaLnBrk="1" latinLnBrk="0" hangingPunct="1">
        <a:lnSpc>
          <a:spcPct val="90000"/>
        </a:lnSpc>
        <a:spcBef>
          <a:spcPct val="0"/>
        </a:spcBef>
        <a:buNone/>
        <a:defRPr sz="5190" kern="1200">
          <a:solidFill>
            <a:schemeClr val="tx1"/>
          </a:solidFill>
          <a:latin typeface="+mj-lt"/>
          <a:ea typeface="+mj-ea"/>
          <a:cs typeface="+mj-cs"/>
        </a:defRPr>
      </a:lvl1pPr>
    </p:titleStyle>
    <p:bodyStyle>
      <a:lvl1pPr marL="269660" indent="-269660" algn="l" defTabSz="1078642" rtl="0" eaLnBrk="1" latinLnBrk="0" hangingPunct="1">
        <a:lnSpc>
          <a:spcPct val="90000"/>
        </a:lnSpc>
        <a:spcBef>
          <a:spcPts val="1180"/>
        </a:spcBef>
        <a:buFont typeface="Arial" panose="020B0604020202020204" pitchFamily="34" charset="0"/>
        <a:buChar char="•"/>
        <a:defRPr sz="3302" kern="1200">
          <a:solidFill>
            <a:schemeClr val="tx1"/>
          </a:solidFill>
          <a:latin typeface="+mn-lt"/>
          <a:ea typeface="+mn-ea"/>
          <a:cs typeface="+mn-cs"/>
        </a:defRPr>
      </a:lvl1pPr>
      <a:lvl2pPr marL="808981" indent="-269660" algn="l" defTabSz="1078642" rtl="0" eaLnBrk="1" latinLnBrk="0" hangingPunct="1">
        <a:lnSpc>
          <a:spcPct val="90000"/>
        </a:lnSpc>
        <a:spcBef>
          <a:spcPts val="590"/>
        </a:spcBef>
        <a:buFont typeface="Arial" panose="020B0604020202020204" pitchFamily="34" charset="0"/>
        <a:buChar char="•"/>
        <a:defRPr sz="2831" kern="1200">
          <a:solidFill>
            <a:schemeClr val="tx1"/>
          </a:solidFill>
          <a:latin typeface="+mn-lt"/>
          <a:ea typeface="+mn-ea"/>
          <a:cs typeface="+mn-cs"/>
        </a:defRPr>
      </a:lvl2pPr>
      <a:lvl3pPr marL="1348303" indent="-269660" algn="l" defTabSz="1078642" rtl="0" eaLnBrk="1" latinLnBrk="0" hangingPunct="1">
        <a:lnSpc>
          <a:spcPct val="90000"/>
        </a:lnSpc>
        <a:spcBef>
          <a:spcPts val="590"/>
        </a:spcBef>
        <a:buFont typeface="Arial" panose="020B0604020202020204" pitchFamily="34" charset="0"/>
        <a:buChar char="•"/>
        <a:defRPr sz="2359" kern="1200">
          <a:solidFill>
            <a:schemeClr val="tx1"/>
          </a:solidFill>
          <a:latin typeface="+mn-lt"/>
          <a:ea typeface="+mn-ea"/>
          <a:cs typeface="+mn-cs"/>
        </a:defRPr>
      </a:lvl3pPr>
      <a:lvl4pPr marL="1887624"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4pPr>
      <a:lvl5pPr marL="2426946"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5pPr>
      <a:lvl6pPr marL="2966268"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6pPr>
      <a:lvl7pPr marL="3505588"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7pPr>
      <a:lvl8pPr marL="4044910"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8pPr>
      <a:lvl9pPr marL="4584230"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9pPr>
    </p:bodyStyle>
    <p:otherStyle>
      <a:defPPr>
        <a:defRPr lang="en-US"/>
      </a:defPPr>
      <a:lvl1pPr marL="0" algn="l" defTabSz="1078642" rtl="0" eaLnBrk="1" latinLnBrk="0" hangingPunct="1">
        <a:defRPr sz="2124" kern="1200">
          <a:solidFill>
            <a:schemeClr val="tx1"/>
          </a:solidFill>
          <a:latin typeface="+mn-lt"/>
          <a:ea typeface="+mn-ea"/>
          <a:cs typeface="+mn-cs"/>
        </a:defRPr>
      </a:lvl1pPr>
      <a:lvl2pPr marL="539322" algn="l" defTabSz="1078642" rtl="0" eaLnBrk="1" latinLnBrk="0" hangingPunct="1">
        <a:defRPr sz="2124" kern="1200">
          <a:solidFill>
            <a:schemeClr val="tx1"/>
          </a:solidFill>
          <a:latin typeface="+mn-lt"/>
          <a:ea typeface="+mn-ea"/>
          <a:cs typeface="+mn-cs"/>
        </a:defRPr>
      </a:lvl2pPr>
      <a:lvl3pPr marL="1078642" algn="l" defTabSz="1078642" rtl="0" eaLnBrk="1" latinLnBrk="0" hangingPunct="1">
        <a:defRPr sz="2124" kern="1200">
          <a:solidFill>
            <a:schemeClr val="tx1"/>
          </a:solidFill>
          <a:latin typeface="+mn-lt"/>
          <a:ea typeface="+mn-ea"/>
          <a:cs typeface="+mn-cs"/>
        </a:defRPr>
      </a:lvl3pPr>
      <a:lvl4pPr marL="1617964" algn="l" defTabSz="1078642" rtl="0" eaLnBrk="1" latinLnBrk="0" hangingPunct="1">
        <a:defRPr sz="2124" kern="1200">
          <a:solidFill>
            <a:schemeClr val="tx1"/>
          </a:solidFill>
          <a:latin typeface="+mn-lt"/>
          <a:ea typeface="+mn-ea"/>
          <a:cs typeface="+mn-cs"/>
        </a:defRPr>
      </a:lvl4pPr>
      <a:lvl5pPr marL="2157285" algn="l" defTabSz="1078642" rtl="0" eaLnBrk="1" latinLnBrk="0" hangingPunct="1">
        <a:defRPr sz="2124" kern="1200">
          <a:solidFill>
            <a:schemeClr val="tx1"/>
          </a:solidFill>
          <a:latin typeface="+mn-lt"/>
          <a:ea typeface="+mn-ea"/>
          <a:cs typeface="+mn-cs"/>
        </a:defRPr>
      </a:lvl5pPr>
      <a:lvl6pPr marL="2696606" algn="l" defTabSz="1078642" rtl="0" eaLnBrk="1" latinLnBrk="0" hangingPunct="1">
        <a:defRPr sz="2124" kern="1200">
          <a:solidFill>
            <a:schemeClr val="tx1"/>
          </a:solidFill>
          <a:latin typeface="+mn-lt"/>
          <a:ea typeface="+mn-ea"/>
          <a:cs typeface="+mn-cs"/>
        </a:defRPr>
      </a:lvl6pPr>
      <a:lvl7pPr marL="3235927" algn="l" defTabSz="1078642" rtl="0" eaLnBrk="1" latinLnBrk="0" hangingPunct="1">
        <a:defRPr sz="2124" kern="1200">
          <a:solidFill>
            <a:schemeClr val="tx1"/>
          </a:solidFill>
          <a:latin typeface="+mn-lt"/>
          <a:ea typeface="+mn-ea"/>
          <a:cs typeface="+mn-cs"/>
        </a:defRPr>
      </a:lvl7pPr>
      <a:lvl8pPr marL="3775249" algn="l" defTabSz="1078642" rtl="0" eaLnBrk="1" latinLnBrk="0" hangingPunct="1">
        <a:defRPr sz="2124" kern="1200">
          <a:solidFill>
            <a:schemeClr val="tx1"/>
          </a:solidFill>
          <a:latin typeface="+mn-lt"/>
          <a:ea typeface="+mn-ea"/>
          <a:cs typeface="+mn-cs"/>
        </a:defRPr>
      </a:lvl8pPr>
      <a:lvl9pPr marL="4314569" algn="l" defTabSz="1078642" rtl="0" eaLnBrk="1" latinLnBrk="0" hangingPunct="1">
        <a:defRPr sz="212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912087"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912087"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8985250" y="8005894"/>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808241" y="933041"/>
            <a:ext cx="10945137" cy="1652741"/>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3973867084"/>
              </p:ext>
            </p:extLst>
          </p:nvPr>
        </p:nvGraphicFramePr>
        <p:xfrm>
          <a:off x="1851412" y="3933461"/>
          <a:ext cx="8897166" cy="2118855"/>
        </p:xfrm>
        <a:graphic>
          <a:graphicData uri="http://schemas.openxmlformats.org/drawingml/2006/table">
            <a:tbl>
              <a:tblPr firstRow="1" bandRow="1">
                <a:tableStyleId>{5940675A-B579-460E-94D1-54222C63F5DA}</a:tableStyleId>
              </a:tblPr>
              <a:tblGrid>
                <a:gridCol w="2369279">
                  <a:extLst>
                    <a:ext uri="{9D8B030D-6E8A-4147-A177-3AD203B41FA5}">
                      <a16:colId xmlns:a16="http://schemas.microsoft.com/office/drawing/2014/main" val="501264399"/>
                    </a:ext>
                  </a:extLst>
                </a:gridCol>
                <a:gridCol w="6527887">
                  <a:extLst>
                    <a:ext uri="{9D8B030D-6E8A-4147-A177-3AD203B41FA5}">
                      <a16:colId xmlns:a16="http://schemas.microsoft.com/office/drawing/2014/main" val="442538086"/>
                    </a:ext>
                  </a:extLst>
                </a:gridCol>
              </a:tblGrid>
              <a:tr h="946547">
                <a:tc>
                  <a:txBody>
                    <a:bodyPr/>
                    <a:lstStyle/>
                    <a:p>
                      <a:r>
                        <a:rPr lang="en-GB" sz="1500" b="1" kern="1200" dirty="0">
                          <a:solidFill>
                            <a:srgbClr val="007815"/>
                          </a:solidFill>
                          <a:latin typeface="Montserrat" panose="00000500000000000000" pitchFamily="2" charset="0"/>
                          <a:ea typeface="+mn-ea"/>
                          <a:cs typeface="+mn-cs"/>
                        </a:rPr>
                        <a:t>TOOL NAME:</a:t>
                      </a:r>
                    </a:p>
                    <a:p>
                      <a:r>
                        <a:rPr lang="en-GB" sz="1500" b="0" kern="1200" dirty="0">
                          <a:solidFill>
                            <a:srgbClr val="007815"/>
                          </a:solidFill>
                          <a:latin typeface="Montserrat" panose="00000500000000000000" pitchFamily="2" charset="0"/>
                          <a:ea typeface="+mn-ea"/>
                          <a:cs typeface="+mn-cs"/>
                        </a:rPr>
                        <a:t>(ID# 4D1311)</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4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Learning Card</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32A445"/>
                    </a:solidFill>
                  </a:tcPr>
                </a:tc>
                <a:extLst>
                  <a:ext uri="{0D108BD9-81ED-4DB2-BD59-A6C34878D82A}">
                    <a16:rowId xmlns:a16="http://schemas.microsoft.com/office/drawing/2014/main" val="428026795"/>
                  </a:ext>
                </a:extLst>
              </a:tr>
              <a:tr h="922466">
                <a:tc>
                  <a:txBody>
                    <a:bodyPr/>
                    <a:lstStyle/>
                    <a:p>
                      <a:r>
                        <a:rPr lang="en-US" sz="1500" b="1" kern="1200" dirty="0">
                          <a:solidFill>
                            <a:srgbClr val="007815"/>
                          </a:solidFill>
                          <a:latin typeface="Montserrat" panose="00000500000000000000" pitchFamily="2" charset="0"/>
                          <a:ea typeface="+mn-ea"/>
                          <a:cs typeface="+mn-cs"/>
                        </a:rPr>
                        <a:t>About this tool:</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219777"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This tool helps reflect on learning processes and outcomes.</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0">
                <a:tc>
                  <a:txBody>
                    <a:bodyPr/>
                    <a:lstStyle/>
                    <a:p>
                      <a:r>
                        <a:rPr lang="en-US" sz="1100" b="1" kern="1200" dirty="0">
                          <a:solidFill>
                            <a:srgbClr val="007815"/>
                          </a:solidFill>
                          <a:latin typeface="Montserrat" panose="00000500000000000000" pitchFamily="2" charset="0"/>
                          <a:ea typeface="+mn-ea"/>
                          <a:cs typeface="+mn-cs"/>
                        </a:rPr>
                        <a:t>Tool Citation:</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err="1">
                          <a:ln>
                            <a:noFill/>
                          </a:ln>
                          <a:solidFill>
                            <a:prstClr val="black"/>
                          </a:solidFill>
                          <a:effectLst/>
                          <a:uLnTx/>
                          <a:uFillTx/>
                          <a:latin typeface="Montserrat Light" panose="00000400000000000000" pitchFamily="2" charset="0"/>
                          <a:ea typeface="+mn-ea"/>
                          <a:cs typeface="+mn-cs"/>
                        </a:rPr>
                        <a:t>Strategyzer</a:t>
                      </a:r>
                      <a:endParaRPr kumimoji="0" lang="en-US" sz="10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endParaRP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nvGraphicFramePr>
        <p:xfrm>
          <a:off x="1851414" y="2797441"/>
          <a:ext cx="8897166" cy="792238"/>
        </p:xfrm>
        <a:graphic>
          <a:graphicData uri="http://schemas.openxmlformats.org/drawingml/2006/table">
            <a:tbl>
              <a:tblPr firstRow="1" bandRow="1">
                <a:tableStyleId>{9D7B26C5-4107-4FEC-AEDC-1716B250A1EF}</a:tableStyleId>
              </a:tblPr>
              <a:tblGrid>
                <a:gridCol w="2386243">
                  <a:extLst>
                    <a:ext uri="{9D8B030D-6E8A-4147-A177-3AD203B41FA5}">
                      <a16:colId xmlns:a16="http://schemas.microsoft.com/office/drawing/2014/main" val="901874853"/>
                    </a:ext>
                  </a:extLst>
                </a:gridCol>
                <a:gridCol w="6510923">
                  <a:extLst>
                    <a:ext uri="{9D8B030D-6E8A-4147-A177-3AD203B41FA5}">
                      <a16:colId xmlns:a16="http://schemas.microsoft.com/office/drawing/2014/main" val="2559771573"/>
                    </a:ext>
                  </a:extLst>
                </a:gridCol>
              </a:tblGrid>
              <a:tr h="396119">
                <a:tc>
                  <a:txBody>
                    <a:bodyPr/>
                    <a:lstStyle/>
                    <a:p>
                      <a:pPr algn="ctr"/>
                      <a:r>
                        <a:rPr lang="en-GB" sz="2000" dirty="0">
                          <a:solidFill>
                            <a:srgbClr val="007815"/>
                          </a:solidFill>
                          <a:latin typeface="Montserrat" panose="00000500000000000000" pitchFamily="2" charset="0"/>
                        </a:rPr>
                        <a:t>PHASE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000" dirty="0">
                          <a:solidFill>
                            <a:srgbClr val="007815"/>
                          </a:solidFill>
                          <a:latin typeface="Montserrat" panose="00000500000000000000" pitchFamily="2" charset="0"/>
                        </a:rPr>
                        <a:t>STAGE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396119">
                <a:tc>
                  <a:txBody>
                    <a:bodyPr/>
                    <a:lstStyle/>
                    <a:p>
                      <a:pPr algn="ctr"/>
                      <a:r>
                        <a:rPr lang="en-GB" sz="2000" dirty="0">
                          <a:solidFill>
                            <a:srgbClr val="FFFFFF"/>
                          </a:solidFill>
                          <a:latin typeface="Montserrat" panose="00000500000000000000" pitchFamily="2" charset="0"/>
                        </a:rPr>
                        <a:t>4– DEBRIEF</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007815"/>
                    </a:solidFill>
                  </a:tcPr>
                </a:tc>
                <a:tc>
                  <a:txBody>
                    <a:bodyPr/>
                    <a:lstStyle/>
                    <a:p>
                      <a:pPr algn="ctr"/>
                      <a:r>
                        <a:rPr lang="en-GB" sz="2000" dirty="0">
                          <a:solidFill>
                            <a:srgbClr val="FFFFFF"/>
                          </a:solidFill>
                          <a:latin typeface="Montserrat" panose="00000500000000000000" pitchFamily="2" charset="0"/>
                        </a:rPr>
                        <a:t>13 – REFLECTIVE PRACTICE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32A445"/>
                    </a:solidFill>
                  </a:tcPr>
                </a:tc>
                <a:extLst>
                  <a:ext uri="{0D108BD9-81ED-4DB2-BD59-A6C34878D82A}">
                    <a16:rowId xmlns:a16="http://schemas.microsoft.com/office/drawing/2014/main" val="3540899000"/>
                  </a:ext>
                </a:extLst>
              </a:tr>
            </a:tbl>
          </a:graphicData>
        </a:graphic>
      </p:graphicFrame>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7953107"/>
            <a:ext cx="12599988"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1102764789"/>
              </p:ext>
            </p:extLst>
          </p:nvPr>
        </p:nvGraphicFramePr>
        <p:xfrm>
          <a:off x="203996"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007815"/>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007815"/>
                          </a:solidFill>
                        </a:rPr>
                        <a:t>Tool ID 4D1311 – Learning Card </a:t>
                      </a:r>
                      <a:endParaRPr lang="en-GB" sz="1200" i="1" dirty="0">
                        <a:solidFill>
                          <a:srgbClr val="007815"/>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852032" y="8050331"/>
            <a:ext cx="416968" cy="416968"/>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1269000"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251030"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954867" y="6767044"/>
            <a:ext cx="10383937" cy="1351267"/>
          </a:xfrm>
          <a:prstGeom prst="rect">
            <a:avLst/>
          </a:prstGeom>
          <a:noFill/>
        </p:spPr>
        <p:txBody>
          <a:bodyPr wrap="square">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71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98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71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98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71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98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AU" sz="989"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cxnSp>
        <p:nvCxnSpPr>
          <p:cNvPr id="13" name="Straight Connector 12">
            <a:extLst>
              <a:ext uri="{FF2B5EF4-FFF2-40B4-BE49-F238E27FC236}">
                <a16:creationId xmlns:a16="http://schemas.microsoft.com/office/drawing/2014/main" id="{6CC2EE57-B352-D91A-1CF3-91A432D4C9FC}"/>
              </a:ext>
            </a:extLst>
          </p:cNvPr>
          <p:cNvCxnSpPr>
            <a:cxnSpLocks/>
          </p:cNvCxnSpPr>
          <p:nvPr/>
        </p:nvCxnSpPr>
        <p:spPr>
          <a:xfrm>
            <a:off x="211756" y="835964"/>
            <a:ext cx="12192000"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553564FC-FD0D-4BF5-B054-3866B3EBE09D}"/>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A6657E7D-2304-C18A-5817-EAF4939B30CC}"/>
              </a:ext>
            </a:extLst>
          </p:cNvPr>
          <p:cNvGraphicFramePr>
            <a:graphicFrameLocks noChangeAspect="1"/>
          </p:cNvGraphicFramePr>
          <p:nvPr>
            <p:custDataLst>
              <p:tags r:id="rId1"/>
            </p:custDataLst>
          </p:nvPr>
        </p:nvGraphicFramePr>
        <p:xfrm>
          <a:off x="912087"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A6657E7D-2304-C18A-5817-EAF4939B30CC}"/>
                          </a:ext>
                        </a:extLst>
                      </p:cNvPr>
                      <p:cNvPicPr/>
                      <p:nvPr/>
                    </p:nvPicPr>
                    <p:blipFill>
                      <a:blip r:embed="rId5"/>
                      <a:stretch>
                        <a:fillRect/>
                      </a:stretch>
                    </p:blipFill>
                    <p:spPr>
                      <a:xfrm>
                        <a:off x="912087"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C839206-0AD3-53EA-B240-31B828A4BA67}"/>
              </a:ext>
            </a:extLst>
          </p:cNvPr>
          <p:cNvSpPr>
            <a:spLocks noGrp="1"/>
          </p:cNvSpPr>
          <p:nvPr>
            <p:ph type="sldNum" sz="quarter" idx="12"/>
          </p:nvPr>
        </p:nvSpPr>
        <p:spPr>
          <a:xfrm>
            <a:off x="8985250" y="8005894"/>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Page </a:t>
            </a:r>
            <a:r>
              <a:rPr lang="en-US" sz="1258" dirty="0">
                <a:solidFill>
                  <a:srgbClr val="007815"/>
                </a:solidFill>
                <a:latin typeface="Montserrat Light" panose="00000400000000000000" pitchFamily="2" charset="0"/>
              </a:rPr>
              <a:t>2 </a:t>
            </a: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of 2</a:t>
            </a:r>
          </a:p>
        </p:txBody>
      </p:sp>
      <p:pic>
        <p:nvPicPr>
          <p:cNvPr id="8" name="Picture 7" descr="Purple and purple letters on a black background&#10;&#10;Description automatically generated">
            <a:extLst>
              <a:ext uri="{FF2B5EF4-FFF2-40B4-BE49-F238E27FC236}">
                <a16:creationId xmlns:a16="http://schemas.microsoft.com/office/drawing/2014/main" id="{67D7904E-9551-BE97-A3A0-422BE2209810}"/>
              </a:ext>
            </a:extLst>
          </p:cNvPr>
          <p:cNvPicPr>
            <a:picLocks noChangeAspect="1"/>
          </p:cNvPicPr>
          <p:nvPr/>
        </p:nvPicPr>
        <p:blipFill>
          <a:blip r:embed="rId6"/>
          <a:stretch>
            <a:fillRect/>
          </a:stretch>
        </p:blipFill>
        <p:spPr>
          <a:xfrm>
            <a:off x="808241" y="933041"/>
            <a:ext cx="3549581" cy="535995"/>
          </a:xfrm>
          <a:prstGeom prst="rect">
            <a:avLst/>
          </a:prstGeom>
        </p:spPr>
      </p:pic>
      <p:cxnSp>
        <p:nvCxnSpPr>
          <p:cNvPr id="14" name="Straight Connector 13">
            <a:extLst>
              <a:ext uri="{FF2B5EF4-FFF2-40B4-BE49-F238E27FC236}">
                <a16:creationId xmlns:a16="http://schemas.microsoft.com/office/drawing/2014/main" id="{8E499862-50BB-ADBA-9C9F-A5CA3E6A8833}"/>
              </a:ext>
            </a:extLst>
          </p:cNvPr>
          <p:cNvCxnSpPr>
            <a:cxnSpLocks/>
          </p:cNvCxnSpPr>
          <p:nvPr/>
        </p:nvCxnSpPr>
        <p:spPr>
          <a:xfrm>
            <a:off x="0" y="7953107"/>
            <a:ext cx="12599988"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7D9F7DF9-ED4F-0D19-87B6-ACC7E53831A2}"/>
              </a:ext>
            </a:extLst>
          </p:cNvPr>
          <p:cNvGraphicFramePr>
            <a:graphicFrameLocks noGrp="1"/>
          </p:cNvGraphicFramePr>
          <p:nvPr>
            <p:extLst>
              <p:ext uri="{D42A27DB-BD31-4B8C-83A1-F6EECF244321}">
                <p14:modId xmlns:p14="http://schemas.microsoft.com/office/powerpoint/2010/main" val="2155947735"/>
              </p:ext>
            </p:extLst>
          </p:nvPr>
        </p:nvGraphicFramePr>
        <p:xfrm>
          <a:off x="203996"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007815"/>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1078642"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7815"/>
                          </a:solidFill>
                          <a:effectLst/>
                          <a:uLnTx/>
                          <a:uFillTx/>
                          <a:latin typeface="+mn-lt"/>
                          <a:ea typeface="+mn-ea"/>
                          <a:cs typeface="+mn-cs"/>
                        </a:rPr>
                        <a:t>Tool ID 4D1311 – Event Sharing Protocol</a:t>
                      </a:r>
                      <a:endParaRPr kumimoji="0" lang="en-GB" sz="1200" b="0" i="1" u="none" strike="noStrike" kern="1200" cap="none" spc="0" normalizeH="0" baseline="0" noProof="0" dirty="0">
                        <a:ln>
                          <a:noFill/>
                        </a:ln>
                        <a:solidFill>
                          <a:srgbClr val="007815"/>
                        </a:solidFill>
                        <a:effectLst/>
                        <a:uLnTx/>
                        <a:uFillTx/>
                        <a:latin typeface="+mn-lt"/>
                        <a:ea typeface="+mn-ea"/>
                        <a:cs typeface="+mn-cs"/>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DB1985EB-8FE1-EBC8-B717-3182496D9922}"/>
              </a:ext>
            </a:extLst>
          </p:cNvPr>
          <p:cNvPicPr>
            <a:picLocks noChangeAspect="1"/>
          </p:cNvPicPr>
          <p:nvPr/>
        </p:nvPicPr>
        <p:blipFill>
          <a:blip r:embed="rId8"/>
          <a:stretch>
            <a:fillRect/>
          </a:stretch>
        </p:blipFill>
        <p:spPr>
          <a:xfrm>
            <a:off x="852032" y="8050331"/>
            <a:ext cx="416968" cy="416968"/>
          </a:xfrm>
          <a:prstGeom prst="rect">
            <a:avLst/>
          </a:prstGeom>
        </p:spPr>
      </p:pic>
      <p:sp>
        <p:nvSpPr>
          <p:cNvPr id="20" name="TextBox 19">
            <a:extLst>
              <a:ext uri="{FF2B5EF4-FFF2-40B4-BE49-F238E27FC236}">
                <a16:creationId xmlns:a16="http://schemas.microsoft.com/office/drawing/2014/main" id="{5D70BC9E-1EE7-69F4-1544-B06161300C92}"/>
              </a:ext>
            </a:extLst>
          </p:cNvPr>
          <p:cNvSpPr txBox="1"/>
          <p:nvPr/>
        </p:nvSpPr>
        <p:spPr>
          <a:xfrm>
            <a:off x="1269000"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8F152CEC-FD79-2C84-4546-BCFCB871C3E1}"/>
              </a:ext>
            </a:extLst>
          </p:cNvPr>
          <p:cNvSpPr txBox="1"/>
          <p:nvPr/>
        </p:nvSpPr>
        <p:spPr>
          <a:xfrm>
            <a:off x="4251030"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cxnSp>
        <p:nvCxnSpPr>
          <p:cNvPr id="13" name="Straight Connector 12">
            <a:extLst>
              <a:ext uri="{FF2B5EF4-FFF2-40B4-BE49-F238E27FC236}">
                <a16:creationId xmlns:a16="http://schemas.microsoft.com/office/drawing/2014/main" id="{ECF700F7-AED3-E544-6BF9-1F0542095D8F}"/>
              </a:ext>
            </a:extLst>
          </p:cNvPr>
          <p:cNvCxnSpPr>
            <a:cxnSpLocks/>
          </p:cNvCxnSpPr>
          <p:nvPr/>
        </p:nvCxnSpPr>
        <p:spPr>
          <a:xfrm>
            <a:off x="211756" y="835964"/>
            <a:ext cx="12192000"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DB490C82-6BFA-88D7-877A-3786EE57A749}"/>
              </a:ext>
            </a:extLst>
          </p:cNvPr>
          <p:cNvSpPr/>
          <p:nvPr/>
        </p:nvSpPr>
        <p:spPr>
          <a:xfrm>
            <a:off x="0" y="1728829"/>
            <a:ext cx="12599988" cy="523221"/>
          </a:xfrm>
          <a:prstGeom prst="rect">
            <a:avLst/>
          </a:prstGeom>
          <a:solidFill>
            <a:srgbClr val="257B34"/>
          </a:solidFill>
          <a:ln w="12700" cap="flat" cmpd="sng" algn="ctr">
            <a:solidFill>
              <a:srgbClr val="4472C4">
                <a:shade val="15000"/>
              </a:srgbClr>
            </a:solidFill>
            <a:prstDash val="solid"/>
            <a:miter lim="800000"/>
          </a:ln>
          <a:effectLst/>
        </p:spPr>
        <p:txBody>
          <a:bodyPr rtlCol="0" anchor="ctr"/>
          <a:lstStyle/>
          <a:p>
            <a:pPr marL="0" marR="0" lvl="0" indent="0" algn="ctr" defTabSz="1180239"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endParaRPr>
          </a:p>
        </p:txBody>
      </p:sp>
      <p:sp>
        <p:nvSpPr>
          <p:cNvPr id="5" name="TextBox 4">
            <a:extLst>
              <a:ext uri="{FF2B5EF4-FFF2-40B4-BE49-F238E27FC236}">
                <a16:creationId xmlns:a16="http://schemas.microsoft.com/office/drawing/2014/main" id="{63AA09F9-775A-3E53-A93C-0C44C8A14CFC}"/>
              </a:ext>
            </a:extLst>
          </p:cNvPr>
          <p:cNvSpPr txBox="1"/>
          <p:nvPr/>
        </p:nvSpPr>
        <p:spPr>
          <a:xfrm>
            <a:off x="1175582" y="1732985"/>
            <a:ext cx="9282139" cy="615553"/>
          </a:xfrm>
          <a:prstGeom prst="rect">
            <a:avLst/>
          </a:prstGeom>
          <a:noFill/>
        </p:spPr>
        <p:txBody>
          <a:bodyPr wrap="square">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GB" sz="34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Learning Card</a:t>
            </a:r>
          </a:p>
        </p:txBody>
      </p:sp>
      <p:sp>
        <p:nvSpPr>
          <p:cNvPr id="7" name="TextBox 6">
            <a:extLst>
              <a:ext uri="{FF2B5EF4-FFF2-40B4-BE49-F238E27FC236}">
                <a16:creationId xmlns:a16="http://schemas.microsoft.com/office/drawing/2014/main" id="{CE853D50-9AC1-AA55-CA65-5854A64E2126}"/>
              </a:ext>
            </a:extLst>
          </p:cNvPr>
          <p:cNvSpPr txBox="1"/>
          <p:nvPr/>
        </p:nvSpPr>
        <p:spPr>
          <a:xfrm>
            <a:off x="329680" y="2286911"/>
            <a:ext cx="11868912" cy="646331"/>
          </a:xfrm>
          <a:prstGeom prst="rect">
            <a:avLst/>
          </a:prstGeom>
          <a:noFill/>
        </p:spPr>
        <p:txBody>
          <a:bodyPr wrap="square" lIns="91440" tIns="45720" rIns="91440" bIns="45720" anchor="t">
            <a:spAutoFit/>
          </a:bodyPr>
          <a:lstStyle/>
          <a:p>
            <a:pPr defTabSz="1180239">
              <a:defRPr/>
            </a:pPr>
            <a:r>
              <a:rPr lang="en-GB" sz="1200" dirty="0">
                <a:solidFill>
                  <a:prstClr val="black"/>
                </a:solidFill>
                <a:latin typeface="Montserrat Light"/>
              </a:rPr>
              <a:t>Fill in this card post an event or project milestone to learn from the process and challenge beliefs.  The information you capture can be useful to add into project reports. </a:t>
            </a:r>
          </a:p>
          <a:p>
            <a:pPr defTabSz="1180239">
              <a:defRPr/>
            </a:pPr>
            <a:endParaRPr lang="en-GB" sz="1200" dirty="0">
              <a:solidFill>
                <a:prstClr val="black"/>
              </a:solidFill>
              <a:latin typeface="Montserrat Light"/>
            </a:endParaRPr>
          </a:p>
        </p:txBody>
      </p:sp>
      <p:graphicFrame>
        <p:nvGraphicFramePr>
          <p:cNvPr id="15" name="Table 14">
            <a:extLst>
              <a:ext uri="{FF2B5EF4-FFF2-40B4-BE49-F238E27FC236}">
                <a16:creationId xmlns:a16="http://schemas.microsoft.com/office/drawing/2014/main" id="{8F41E2BE-3EF0-4DA3-C87C-433F3C20B624}"/>
              </a:ext>
            </a:extLst>
          </p:cNvPr>
          <p:cNvGraphicFramePr>
            <a:graphicFrameLocks noGrp="1"/>
          </p:cNvGraphicFramePr>
          <p:nvPr>
            <p:extLst>
              <p:ext uri="{D42A27DB-BD31-4B8C-83A1-F6EECF244321}">
                <p14:modId xmlns:p14="http://schemas.microsoft.com/office/powerpoint/2010/main" val="1746127788"/>
              </p:ext>
            </p:extLst>
          </p:nvPr>
        </p:nvGraphicFramePr>
        <p:xfrm>
          <a:off x="575998" y="2969409"/>
          <a:ext cx="10280261" cy="4480560"/>
        </p:xfrm>
        <a:graphic>
          <a:graphicData uri="http://schemas.openxmlformats.org/drawingml/2006/table">
            <a:tbl>
              <a:tblPr firstRow="1" bandRow="1">
                <a:tableStyleId>{5C22544A-7EE6-4342-B048-85BDC9FD1C3A}</a:tableStyleId>
              </a:tblPr>
              <a:tblGrid>
                <a:gridCol w="1379632">
                  <a:extLst>
                    <a:ext uri="{9D8B030D-6E8A-4147-A177-3AD203B41FA5}">
                      <a16:colId xmlns:a16="http://schemas.microsoft.com/office/drawing/2014/main" val="1946980415"/>
                    </a:ext>
                  </a:extLst>
                </a:gridCol>
                <a:gridCol w="3647312">
                  <a:extLst>
                    <a:ext uri="{9D8B030D-6E8A-4147-A177-3AD203B41FA5}">
                      <a16:colId xmlns:a16="http://schemas.microsoft.com/office/drawing/2014/main" val="2934690994"/>
                    </a:ext>
                  </a:extLst>
                </a:gridCol>
                <a:gridCol w="5253317">
                  <a:extLst>
                    <a:ext uri="{9D8B030D-6E8A-4147-A177-3AD203B41FA5}">
                      <a16:colId xmlns:a16="http://schemas.microsoft.com/office/drawing/2014/main" val="2343653258"/>
                    </a:ext>
                  </a:extLst>
                </a:gridCol>
              </a:tblGrid>
              <a:tr h="370840">
                <a:tc>
                  <a:txBody>
                    <a:bodyPr/>
                    <a:lstStyle/>
                    <a:p>
                      <a:r>
                        <a:rPr lang="en-AU" sz="1800" b="1" kern="1200" dirty="0">
                          <a:solidFill>
                            <a:prstClr val="black"/>
                          </a:solidFill>
                          <a:latin typeface="Montserrat Light"/>
                          <a:ea typeface="+mn-ea"/>
                          <a:cs typeface="+mn-cs"/>
                        </a:rPr>
                        <a:t>Step 1</a:t>
                      </a:r>
                    </a:p>
                  </a:txBody>
                  <a:tcPr>
                    <a:lnL w="12700" cap="flat" cmpd="sng" algn="ctr">
                      <a:solidFill>
                        <a:srgbClr val="257B34"/>
                      </a:solidFill>
                      <a:prstDash val="solid"/>
                      <a:round/>
                      <a:headEnd type="none" w="med" len="med"/>
                      <a:tailEnd type="none" w="med" len="med"/>
                    </a:lnL>
                    <a:lnR w="12700" cap="flat" cmpd="sng" algn="ctr">
                      <a:solidFill>
                        <a:srgbClr val="257B34"/>
                      </a:solidFill>
                      <a:prstDash val="solid"/>
                      <a:round/>
                      <a:headEnd type="none" w="med" len="med"/>
                      <a:tailEnd type="none" w="med" len="med"/>
                    </a:lnR>
                    <a:lnT w="12700" cap="flat" cmpd="sng" algn="ctr">
                      <a:solidFill>
                        <a:srgbClr val="257B34"/>
                      </a:solidFill>
                      <a:prstDash val="solid"/>
                      <a:round/>
                      <a:headEnd type="none" w="med" len="med"/>
                      <a:tailEnd type="none" w="med" len="med"/>
                    </a:lnT>
                    <a:lnB w="12700" cap="flat" cmpd="sng" algn="ctr">
                      <a:solidFill>
                        <a:srgbClr val="257B34"/>
                      </a:solidFill>
                      <a:prstDash val="solid"/>
                      <a:round/>
                      <a:headEnd type="none" w="med" len="med"/>
                      <a:tailEnd type="none" w="med" len="med"/>
                    </a:lnB>
                    <a:solidFill>
                      <a:srgbClr val="E8F8EB"/>
                    </a:solidFill>
                  </a:tcPr>
                </a:tc>
                <a:tc>
                  <a:txBody>
                    <a:bodyPr/>
                    <a:lstStyle/>
                    <a:p>
                      <a:r>
                        <a:rPr lang="en-AU" sz="1800" b="0" kern="1200" dirty="0">
                          <a:solidFill>
                            <a:prstClr val="black"/>
                          </a:solidFill>
                          <a:latin typeface="Montserrat Light"/>
                          <a:ea typeface="+mn-ea"/>
                          <a:cs typeface="+mn-cs"/>
                        </a:rPr>
                        <a:t>Hypothesis</a:t>
                      </a:r>
                    </a:p>
                  </a:txBody>
                  <a:tcPr>
                    <a:lnL w="12700" cap="flat" cmpd="sng" algn="ctr">
                      <a:solidFill>
                        <a:srgbClr val="257B34"/>
                      </a:solidFill>
                      <a:prstDash val="solid"/>
                      <a:round/>
                      <a:headEnd type="none" w="med" len="med"/>
                      <a:tailEnd type="none" w="med" len="med"/>
                    </a:lnL>
                    <a:lnR w="12700" cap="flat" cmpd="sng" algn="ctr">
                      <a:solidFill>
                        <a:srgbClr val="257B34"/>
                      </a:solidFill>
                      <a:prstDash val="solid"/>
                      <a:round/>
                      <a:headEnd type="none" w="med" len="med"/>
                      <a:tailEnd type="none" w="med" len="med"/>
                    </a:lnR>
                    <a:lnT w="12700" cap="flat" cmpd="sng" algn="ctr">
                      <a:solidFill>
                        <a:srgbClr val="257B34"/>
                      </a:solidFill>
                      <a:prstDash val="solid"/>
                      <a:round/>
                      <a:headEnd type="none" w="med" len="med"/>
                      <a:tailEnd type="none" w="med" len="med"/>
                    </a:lnT>
                    <a:lnB w="12700" cap="flat" cmpd="sng" algn="ctr">
                      <a:solidFill>
                        <a:srgbClr val="257B34"/>
                      </a:solidFill>
                      <a:prstDash val="solid"/>
                      <a:round/>
                      <a:headEnd type="none" w="med" len="med"/>
                      <a:tailEnd type="none" w="med" len="med"/>
                    </a:lnB>
                    <a:solidFill>
                      <a:srgbClr val="E8F8EB"/>
                    </a:solidFill>
                  </a:tcPr>
                </a:tc>
                <a:tc>
                  <a:txBody>
                    <a:bodyPr/>
                    <a:lstStyle/>
                    <a:p>
                      <a:r>
                        <a:rPr lang="en-AU" sz="1800" b="0" kern="1200" dirty="0">
                          <a:solidFill>
                            <a:prstClr val="black"/>
                          </a:solidFill>
                          <a:latin typeface="Montserrat Light"/>
                          <a:ea typeface="+mn-ea"/>
                          <a:cs typeface="+mn-cs"/>
                        </a:rPr>
                        <a:t>We believe that…</a:t>
                      </a:r>
                    </a:p>
                    <a:p>
                      <a:endParaRPr lang="en-AU" sz="1800" b="0" kern="1200" dirty="0">
                        <a:solidFill>
                          <a:prstClr val="black"/>
                        </a:solidFill>
                        <a:latin typeface="Montserrat Light"/>
                        <a:ea typeface="+mn-ea"/>
                        <a:cs typeface="+mn-cs"/>
                      </a:endParaRPr>
                    </a:p>
                    <a:p>
                      <a:endParaRPr lang="en-AU" sz="1800" b="0" kern="1200" dirty="0">
                        <a:solidFill>
                          <a:prstClr val="black"/>
                        </a:solidFill>
                        <a:latin typeface="Montserrat Light"/>
                        <a:ea typeface="+mn-ea"/>
                        <a:cs typeface="+mn-cs"/>
                      </a:endParaRPr>
                    </a:p>
                  </a:txBody>
                  <a:tcPr>
                    <a:lnL w="12700" cap="flat" cmpd="sng" algn="ctr">
                      <a:solidFill>
                        <a:srgbClr val="257B34"/>
                      </a:solidFill>
                      <a:prstDash val="solid"/>
                      <a:round/>
                      <a:headEnd type="none" w="med" len="med"/>
                      <a:tailEnd type="none" w="med" len="med"/>
                    </a:lnL>
                    <a:lnR w="12700" cap="flat" cmpd="sng" algn="ctr">
                      <a:solidFill>
                        <a:srgbClr val="257B34"/>
                      </a:solidFill>
                      <a:prstDash val="solid"/>
                      <a:round/>
                      <a:headEnd type="none" w="med" len="med"/>
                      <a:tailEnd type="none" w="med" len="med"/>
                    </a:lnR>
                    <a:lnT w="12700" cap="flat" cmpd="sng" algn="ctr">
                      <a:solidFill>
                        <a:srgbClr val="257B34"/>
                      </a:solidFill>
                      <a:prstDash val="solid"/>
                      <a:round/>
                      <a:headEnd type="none" w="med" len="med"/>
                      <a:tailEnd type="none" w="med" len="med"/>
                    </a:lnT>
                    <a:lnB w="12700" cap="flat" cmpd="sng" algn="ctr">
                      <a:solidFill>
                        <a:srgbClr val="257B34"/>
                      </a:solidFill>
                      <a:prstDash val="solid"/>
                      <a:round/>
                      <a:headEnd type="none" w="med" len="med"/>
                      <a:tailEnd type="none" w="med" len="med"/>
                    </a:lnB>
                    <a:solidFill>
                      <a:srgbClr val="E8F8EB"/>
                    </a:solidFill>
                  </a:tcPr>
                </a:tc>
                <a:extLst>
                  <a:ext uri="{0D108BD9-81ED-4DB2-BD59-A6C34878D82A}">
                    <a16:rowId xmlns:a16="http://schemas.microsoft.com/office/drawing/2014/main" val="2718832821"/>
                  </a:ext>
                </a:extLst>
              </a:tr>
              <a:tr h="370840">
                <a:tc>
                  <a:txBody>
                    <a:bodyPr/>
                    <a:lstStyle/>
                    <a:p>
                      <a:r>
                        <a:rPr lang="en-AU" sz="1800" b="1" kern="1200" dirty="0">
                          <a:solidFill>
                            <a:prstClr val="black"/>
                          </a:solidFill>
                          <a:latin typeface="Montserrat Light"/>
                          <a:ea typeface="+mn-ea"/>
                          <a:cs typeface="+mn-cs"/>
                        </a:rPr>
                        <a:t>Step 2</a:t>
                      </a:r>
                    </a:p>
                  </a:txBody>
                  <a:tcPr>
                    <a:lnL w="12700" cap="flat" cmpd="sng" algn="ctr">
                      <a:solidFill>
                        <a:srgbClr val="257B34"/>
                      </a:solidFill>
                      <a:prstDash val="solid"/>
                      <a:round/>
                      <a:headEnd type="none" w="med" len="med"/>
                      <a:tailEnd type="none" w="med" len="med"/>
                    </a:lnL>
                    <a:lnR w="12700" cap="flat" cmpd="sng" algn="ctr">
                      <a:solidFill>
                        <a:srgbClr val="257B34"/>
                      </a:solidFill>
                      <a:prstDash val="solid"/>
                      <a:round/>
                      <a:headEnd type="none" w="med" len="med"/>
                      <a:tailEnd type="none" w="med" len="med"/>
                    </a:lnR>
                    <a:lnT w="12700" cap="flat" cmpd="sng" algn="ctr">
                      <a:solidFill>
                        <a:srgbClr val="257B34"/>
                      </a:solidFill>
                      <a:prstDash val="solid"/>
                      <a:round/>
                      <a:headEnd type="none" w="med" len="med"/>
                      <a:tailEnd type="none" w="med" len="med"/>
                    </a:lnT>
                    <a:lnB w="12700" cap="flat" cmpd="sng" algn="ctr">
                      <a:solidFill>
                        <a:srgbClr val="257B34"/>
                      </a:solidFill>
                      <a:prstDash val="solid"/>
                      <a:round/>
                      <a:headEnd type="none" w="med" len="med"/>
                      <a:tailEnd type="none" w="med" len="med"/>
                    </a:lnB>
                    <a:solidFill>
                      <a:srgbClr val="E8F8EB"/>
                    </a:solidFill>
                  </a:tcPr>
                </a:tc>
                <a:tc>
                  <a:txBody>
                    <a:bodyPr/>
                    <a:lstStyle/>
                    <a:p>
                      <a:r>
                        <a:rPr lang="en-AU" sz="1800" b="0" kern="1200" dirty="0">
                          <a:solidFill>
                            <a:prstClr val="black"/>
                          </a:solidFill>
                          <a:latin typeface="Montserrat Light"/>
                          <a:ea typeface="+mn-ea"/>
                          <a:cs typeface="+mn-cs"/>
                        </a:rPr>
                        <a:t>Observation</a:t>
                      </a:r>
                    </a:p>
                  </a:txBody>
                  <a:tcPr>
                    <a:lnL w="12700" cap="flat" cmpd="sng" algn="ctr">
                      <a:solidFill>
                        <a:srgbClr val="257B34"/>
                      </a:solidFill>
                      <a:prstDash val="solid"/>
                      <a:round/>
                      <a:headEnd type="none" w="med" len="med"/>
                      <a:tailEnd type="none" w="med" len="med"/>
                    </a:lnL>
                    <a:lnR w="12700" cap="flat" cmpd="sng" algn="ctr">
                      <a:solidFill>
                        <a:srgbClr val="257B34"/>
                      </a:solidFill>
                      <a:prstDash val="solid"/>
                      <a:round/>
                      <a:headEnd type="none" w="med" len="med"/>
                      <a:tailEnd type="none" w="med" len="med"/>
                    </a:lnR>
                    <a:lnT w="12700" cap="flat" cmpd="sng" algn="ctr">
                      <a:solidFill>
                        <a:srgbClr val="257B34"/>
                      </a:solidFill>
                      <a:prstDash val="solid"/>
                      <a:round/>
                      <a:headEnd type="none" w="med" len="med"/>
                      <a:tailEnd type="none" w="med" len="med"/>
                    </a:lnT>
                    <a:lnB w="12700" cap="flat" cmpd="sng" algn="ctr">
                      <a:solidFill>
                        <a:srgbClr val="257B34"/>
                      </a:solidFill>
                      <a:prstDash val="solid"/>
                      <a:round/>
                      <a:headEnd type="none" w="med" len="med"/>
                      <a:tailEnd type="none" w="med" len="med"/>
                    </a:lnB>
                    <a:solidFill>
                      <a:srgbClr val="E8F8EB"/>
                    </a:solidFill>
                  </a:tcPr>
                </a:tc>
                <a:tc>
                  <a:txBody>
                    <a:bodyPr/>
                    <a:lstStyle/>
                    <a:p>
                      <a:r>
                        <a:rPr lang="en-AU" sz="1800" b="0" kern="1200" dirty="0">
                          <a:solidFill>
                            <a:prstClr val="black"/>
                          </a:solidFill>
                          <a:latin typeface="Montserrat Light"/>
                          <a:ea typeface="+mn-ea"/>
                          <a:cs typeface="+mn-cs"/>
                        </a:rPr>
                        <a:t>We observed…</a:t>
                      </a:r>
                    </a:p>
                    <a:p>
                      <a:endParaRPr lang="en-AU" sz="1800" b="0" kern="1200" dirty="0">
                        <a:solidFill>
                          <a:prstClr val="black"/>
                        </a:solidFill>
                        <a:latin typeface="Montserrat Light"/>
                        <a:ea typeface="+mn-ea"/>
                        <a:cs typeface="+mn-cs"/>
                      </a:endParaRPr>
                    </a:p>
                    <a:p>
                      <a:endParaRPr lang="en-AU" sz="1800" b="0" kern="1200" dirty="0">
                        <a:solidFill>
                          <a:prstClr val="black"/>
                        </a:solidFill>
                        <a:latin typeface="Montserrat Light"/>
                        <a:ea typeface="+mn-ea"/>
                        <a:cs typeface="+mn-cs"/>
                      </a:endParaRPr>
                    </a:p>
                    <a:p>
                      <a:endParaRPr lang="en-AU" sz="1800" b="0" kern="1200" dirty="0">
                        <a:solidFill>
                          <a:prstClr val="black"/>
                        </a:solidFill>
                        <a:latin typeface="Montserrat Light"/>
                        <a:ea typeface="+mn-ea"/>
                        <a:cs typeface="+mn-cs"/>
                      </a:endParaRPr>
                    </a:p>
                  </a:txBody>
                  <a:tcPr>
                    <a:lnL w="12700" cap="flat" cmpd="sng" algn="ctr">
                      <a:solidFill>
                        <a:srgbClr val="257B34"/>
                      </a:solidFill>
                      <a:prstDash val="solid"/>
                      <a:round/>
                      <a:headEnd type="none" w="med" len="med"/>
                      <a:tailEnd type="none" w="med" len="med"/>
                    </a:lnL>
                    <a:lnR w="12700" cap="flat" cmpd="sng" algn="ctr">
                      <a:solidFill>
                        <a:srgbClr val="257B34"/>
                      </a:solidFill>
                      <a:prstDash val="solid"/>
                      <a:round/>
                      <a:headEnd type="none" w="med" len="med"/>
                      <a:tailEnd type="none" w="med" len="med"/>
                    </a:lnR>
                    <a:lnT w="12700" cap="flat" cmpd="sng" algn="ctr">
                      <a:solidFill>
                        <a:srgbClr val="257B34"/>
                      </a:solidFill>
                      <a:prstDash val="solid"/>
                      <a:round/>
                      <a:headEnd type="none" w="med" len="med"/>
                      <a:tailEnd type="none" w="med" len="med"/>
                    </a:lnT>
                    <a:lnB w="12700" cap="flat" cmpd="sng" algn="ctr">
                      <a:solidFill>
                        <a:srgbClr val="257B34"/>
                      </a:solidFill>
                      <a:prstDash val="solid"/>
                      <a:round/>
                      <a:headEnd type="none" w="med" len="med"/>
                      <a:tailEnd type="none" w="med" len="med"/>
                    </a:lnB>
                    <a:solidFill>
                      <a:srgbClr val="E8F8EB"/>
                    </a:solidFill>
                  </a:tcPr>
                </a:tc>
                <a:extLst>
                  <a:ext uri="{0D108BD9-81ED-4DB2-BD59-A6C34878D82A}">
                    <a16:rowId xmlns:a16="http://schemas.microsoft.com/office/drawing/2014/main" val="814952024"/>
                  </a:ext>
                </a:extLst>
              </a:tr>
              <a:tr h="370840">
                <a:tc>
                  <a:txBody>
                    <a:bodyPr/>
                    <a:lstStyle/>
                    <a:p>
                      <a:r>
                        <a:rPr lang="en-AU" sz="1800" b="1" kern="1200" dirty="0">
                          <a:solidFill>
                            <a:prstClr val="black"/>
                          </a:solidFill>
                          <a:latin typeface="Montserrat Light"/>
                          <a:ea typeface="+mn-ea"/>
                          <a:cs typeface="+mn-cs"/>
                        </a:rPr>
                        <a:t>Step 3</a:t>
                      </a:r>
                    </a:p>
                  </a:txBody>
                  <a:tcPr>
                    <a:lnL w="12700" cap="flat" cmpd="sng" algn="ctr">
                      <a:solidFill>
                        <a:srgbClr val="257B34"/>
                      </a:solidFill>
                      <a:prstDash val="solid"/>
                      <a:round/>
                      <a:headEnd type="none" w="med" len="med"/>
                      <a:tailEnd type="none" w="med" len="med"/>
                    </a:lnL>
                    <a:lnR w="12700" cap="flat" cmpd="sng" algn="ctr">
                      <a:solidFill>
                        <a:srgbClr val="257B34"/>
                      </a:solidFill>
                      <a:prstDash val="solid"/>
                      <a:round/>
                      <a:headEnd type="none" w="med" len="med"/>
                      <a:tailEnd type="none" w="med" len="med"/>
                    </a:lnR>
                    <a:lnT w="12700" cap="flat" cmpd="sng" algn="ctr">
                      <a:solidFill>
                        <a:srgbClr val="257B34"/>
                      </a:solidFill>
                      <a:prstDash val="solid"/>
                      <a:round/>
                      <a:headEnd type="none" w="med" len="med"/>
                      <a:tailEnd type="none" w="med" len="med"/>
                    </a:lnT>
                    <a:lnB w="12700" cap="flat" cmpd="sng" algn="ctr">
                      <a:solidFill>
                        <a:srgbClr val="257B34"/>
                      </a:solidFill>
                      <a:prstDash val="solid"/>
                      <a:round/>
                      <a:headEnd type="none" w="med" len="med"/>
                      <a:tailEnd type="none" w="med" len="med"/>
                    </a:lnB>
                    <a:solidFill>
                      <a:srgbClr val="E8F8EB"/>
                    </a:solidFill>
                  </a:tcPr>
                </a:tc>
                <a:tc>
                  <a:txBody>
                    <a:bodyPr/>
                    <a:lstStyle/>
                    <a:p>
                      <a:r>
                        <a:rPr lang="en-AU" sz="1800" b="0" kern="1200" dirty="0">
                          <a:solidFill>
                            <a:prstClr val="black"/>
                          </a:solidFill>
                          <a:latin typeface="Montserrat Light"/>
                          <a:ea typeface="+mn-ea"/>
                          <a:cs typeface="+mn-cs"/>
                        </a:rPr>
                        <a:t>Learning and insights</a:t>
                      </a:r>
                    </a:p>
                  </a:txBody>
                  <a:tcPr>
                    <a:lnL w="12700" cap="flat" cmpd="sng" algn="ctr">
                      <a:solidFill>
                        <a:srgbClr val="257B34"/>
                      </a:solidFill>
                      <a:prstDash val="solid"/>
                      <a:round/>
                      <a:headEnd type="none" w="med" len="med"/>
                      <a:tailEnd type="none" w="med" len="med"/>
                    </a:lnL>
                    <a:lnR w="12700" cap="flat" cmpd="sng" algn="ctr">
                      <a:solidFill>
                        <a:srgbClr val="257B34"/>
                      </a:solidFill>
                      <a:prstDash val="solid"/>
                      <a:round/>
                      <a:headEnd type="none" w="med" len="med"/>
                      <a:tailEnd type="none" w="med" len="med"/>
                    </a:lnR>
                    <a:lnT w="12700" cap="flat" cmpd="sng" algn="ctr">
                      <a:solidFill>
                        <a:srgbClr val="257B34"/>
                      </a:solidFill>
                      <a:prstDash val="solid"/>
                      <a:round/>
                      <a:headEnd type="none" w="med" len="med"/>
                      <a:tailEnd type="none" w="med" len="med"/>
                    </a:lnT>
                    <a:lnB w="12700" cap="flat" cmpd="sng" algn="ctr">
                      <a:solidFill>
                        <a:srgbClr val="257B34"/>
                      </a:solidFill>
                      <a:prstDash val="solid"/>
                      <a:round/>
                      <a:headEnd type="none" w="med" len="med"/>
                      <a:tailEnd type="none" w="med" len="med"/>
                    </a:lnB>
                    <a:solidFill>
                      <a:srgbClr val="E8F8EB"/>
                    </a:solidFill>
                  </a:tcPr>
                </a:tc>
                <a:tc>
                  <a:txBody>
                    <a:bodyPr/>
                    <a:lstStyle/>
                    <a:p>
                      <a:r>
                        <a:rPr lang="en-AU" sz="1800" b="0" kern="1200" dirty="0">
                          <a:solidFill>
                            <a:prstClr val="black"/>
                          </a:solidFill>
                          <a:latin typeface="Montserrat Light"/>
                          <a:ea typeface="+mn-ea"/>
                          <a:cs typeface="+mn-cs"/>
                        </a:rPr>
                        <a:t>From that we learned that….</a:t>
                      </a:r>
                    </a:p>
                    <a:p>
                      <a:endParaRPr lang="en-AU" sz="1800" b="0" kern="1200" dirty="0">
                        <a:solidFill>
                          <a:prstClr val="black"/>
                        </a:solidFill>
                        <a:latin typeface="Montserrat Light"/>
                        <a:ea typeface="+mn-ea"/>
                        <a:cs typeface="+mn-cs"/>
                      </a:endParaRPr>
                    </a:p>
                    <a:p>
                      <a:endParaRPr lang="en-AU" sz="1800" b="0" kern="1200" dirty="0">
                        <a:solidFill>
                          <a:prstClr val="black"/>
                        </a:solidFill>
                        <a:latin typeface="Montserrat Light"/>
                        <a:ea typeface="+mn-ea"/>
                        <a:cs typeface="+mn-cs"/>
                      </a:endParaRPr>
                    </a:p>
                    <a:p>
                      <a:endParaRPr lang="en-AU" sz="1800" b="0" kern="1200" dirty="0">
                        <a:solidFill>
                          <a:prstClr val="black"/>
                        </a:solidFill>
                        <a:latin typeface="Montserrat Light"/>
                        <a:ea typeface="+mn-ea"/>
                        <a:cs typeface="+mn-cs"/>
                      </a:endParaRPr>
                    </a:p>
                  </a:txBody>
                  <a:tcPr>
                    <a:lnL w="12700" cap="flat" cmpd="sng" algn="ctr">
                      <a:solidFill>
                        <a:srgbClr val="257B34"/>
                      </a:solidFill>
                      <a:prstDash val="solid"/>
                      <a:round/>
                      <a:headEnd type="none" w="med" len="med"/>
                      <a:tailEnd type="none" w="med" len="med"/>
                    </a:lnL>
                    <a:lnR w="12700" cap="flat" cmpd="sng" algn="ctr">
                      <a:solidFill>
                        <a:srgbClr val="257B34"/>
                      </a:solidFill>
                      <a:prstDash val="solid"/>
                      <a:round/>
                      <a:headEnd type="none" w="med" len="med"/>
                      <a:tailEnd type="none" w="med" len="med"/>
                    </a:lnR>
                    <a:lnT w="12700" cap="flat" cmpd="sng" algn="ctr">
                      <a:solidFill>
                        <a:srgbClr val="257B34"/>
                      </a:solidFill>
                      <a:prstDash val="solid"/>
                      <a:round/>
                      <a:headEnd type="none" w="med" len="med"/>
                      <a:tailEnd type="none" w="med" len="med"/>
                    </a:lnT>
                    <a:lnB w="12700" cap="flat" cmpd="sng" algn="ctr">
                      <a:solidFill>
                        <a:srgbClr val="257B34"/>
                      </a:solidFill>
                      <a:prstDash val="solid"/>
                      <a:round/>
                      <a:headEnd type="none" w="med" len="med"/>
                      <a:tailEnd type="none" w="med" len="med"/>
                    </a:lnB>
                    <a:solidFill>
                      <a:srgbClr val="E8F8EB"/>
                    </a:solidFill>
                  </a:tcPr>
                </a:tc>
                <a:extLst>
                  <a:ext uri="{0D108BD9-81ED-4DB2-BD59-A6C34878D82A}">
                    <a16:rowId xmlns:a16="http://schemas.microsoft.com/office/drawing/2014/main" val="4105090235"/>
                  </a:ext>
                </a:extLst>
              </a:tr>
              <a:tr h="370840">
                <a:tc>
                  <a:txBody>
                    <a:bodyPr/>
                    <a:lstStyle/>
                    <a:p>
                      <a:r>
                        <a:rPr lang="en-AU" sz="1800" b="1" kern="1200" dirty="0">
                          <a:solidFill>
                            <a:prstClr val="black"/>
                          </a:solidFill>
                          <a:latin typeface="Montserrat Light"/>
                          <a:ea typeface="+mn-ea"/>
                          <a:cs typeface="+mn-cs"/>
                        </a:rPr>
                        <a:t>Step 4</a:t>
                      </a:r>
                    </a:p>
                  </a:txBody>
                  <a:tcPr>
                    <a:lnL w="12700" cap="flat" cmpd="sng" algn="ctr">
                      <a:solidFill>
                        <a:srgbClr val="257B34"/>
                      </a:solidFill>
                      <a:prstDash val="solid"/>
                      <a:round/>
                      <a:headEnd type="none" w="med" len="med"/>
                      <a:tailEnd type="none" w="med" len="med"/>
                    </a:lnL>
                    <a:lnR w="12700" cap="flat" cmpd="sng" algn="ctr">
                      <a:solidFill>
                        <a:srgbClr val="257B34"/>
                      </a:solidFill>
                      <a:prstDash val="solid"/>
                      <a:round/>
                      <a:headEnd type="none" w="med" len="med"/>
                      <a:tailEnd type="none" w="med" len="med"/>
                    </a:lnR>
                    <a:lnT w="12700" cap="flat" cmpd="sng" algn="ctr">
                      <a:solidFill>
                        <a:srgbClr val="257B34"/>
                      </a:solidFill>
                      <a:prstDash val="solid"/>
                      <a:round/>
                      <a:headEnd type="none" w="med" len="med"/>
                      <a:tailEnd type="none" w="med" len="med"/>
                    </a:lnT>
                    <a:lnB w="12700" cap="flat" cmpd="sng" algn="ctr">
                      <a:solidFill>
                        <a:srgbClr val="257B34"/>
                      </a:solidFill>
                      <a:prstDash val="solid"/>
                      <a:round/>
                      <a:headEnd type="none" w="med" len="med"/>
                      <a:tailEnd type="none" w="med" len="med"/>
                    </a:lnB>
                    <a:solidFill>
                      <a:srgbClr val="E8F8EB"/>
                    </a:solidFill>
                  </a:tcPr>
                </a:tc>
                <a:tc>
                  <a:txBody>
                    <a:bodyPr/>
                    <a:lstStyle/>
                    <a:p>
                      <a:r>
                        <a:rPr lang="en-AU" sz="1800" b="0" kern="1200" dirty="0">
                          <a:solidFill>
                            <a:prstClr val="black"/>
                          </a:solidFill>
                          <a:latin typeface="Montserrat Light"/>
                          <a:ea typeface="+mn-ea"/>
                          <a:cs typeface="+mn-cs"/>
                        </a:rPr>
                        <a:t>Decisions and actions</a:t>
                      </a:r>
                    </a:p>
                  </a:txBody>
                  <a:tcPr>
                    <a:lnL w="12700" cap="flat" cmpd="sng" algn="ctr">
                      <a:solidFill>
                        <a:srgbClr val="257B34"/>
                      </a:solidFill>
                      <a:prstDash val="solid"/>
                      <a:round/>
                      <a:headEnd type="none" w="med" len="med"/>
                      <a:tailEnd type="none" w="med" len="med"/>
                    </a:lnL>
                    <a:lnR w="12700" cap="flat" cmpd="sng" algn="ctr">
                      <a:solidFill>
                        <a:srgbClr val="257B34"/>
                      </a:solidFill>
                      <a:prstDash val="solid"/>
                      <a:round/>
                      <a:headEnd type="none" w="med" len="med"/>
                      <a:tailEnd type="none" w="med" len="med"/>
                    </a:lnR>
                    <a:lnT w="12700" cap="flat" cmpd="sng" algn="ctr">
                      <a:solidFill>
                        <a:srgbClr val="257B34"/>
                      </a:solidFill>
                      <a:prstDash val="solid"/>
                      <a:round/>
                      <a:headEnd type="none" w="med" len="med"/>
                      <a:tailEnd type="none" w="med" len="med"/>
                    </a:lnT>
                    <a:lnB w="12700" cap="flat" cmpd="sng" algn="ctr">
                      <a:solidFill>
                        <a:srgbClr val="257B34"/>
                      </a:solidFill>
                      <a:prstDash val="solid"/>
                      <a:round/>
                      <a:headEnd type="none" w="med" len="med"/>
                      <a:tailEnd type="none" w="med" len="med"/>
                    </a:lnB>
                    <a:solidFill>
                      <a:srgbClr val="E8F8EB"/>
                    </a:solidFill>
                  </a:tcPr>
                </a:tc>
                <a:tc>
                  <a:txBody>
                    <a:bodyPr/>
                    <a:lstStyle/>
                    <a:p>
                      <a:r>
                        <a:rPr lang="en-AU" sz="1800" b="0" kern="1200" dirty="0">
                          <a:solidFill>
                            <a:prstClr val="black"/>
                          </a:solidFill>
                          <a:latin typeface="Montserrat Light"/>
                          <a:ea typeface="+mn-ea"/>
                          <a:cs typeface="+mn-cs"/>
                        </a:rPr>
                        <a:t>Therefore, we will….</a:t>
                      </a:r>
                    </a:p>
                    <a:p>
                      <a:endParaRPr lang="en-AU" sz="1800" b="0" kern="1200" dirty="0">
                        <a:solidFill>
                          <a:prstClr val="black"/>
                        </a:solidFill>
                        <a:latin typeface="Montserrat Light"/>
                        <a:ea typeface="+mn-ea"/>
                        <a:cs typeface="+mn-cs"/>
                      </a:endParaRPr>
                    </a:p>
                    <a:p>
                      <a:endParaRPr lang="en-AU" sz="1800" b="0" kern="1200" dirty="0">
                        <a:solidFill>
                          <a:prstClr val="black"/>
                        </a:solidFill>
                        <a:latin typeface="Montserrat Light"/>
                        <a:ea typeface="+mn-ea"/>
                        <a:cs typeface="+mn-cs"/>
                      </a:endParaRPr>
                    </a:p>
                    <a:p>
                      <a:endParaRPr lang="en-AU" sz="1800" b="0" kern="1200" dirty="0">
                        <a:solidFill>
                          <a:prstClr val="black"/>
                        </a:solidFill>
                        <a:latin typeface="Montserrat Light"/>
                        <a:ea typeface="+mn-ea"/>
                        <a:cs typeface="+mn-cs"/>
                      </a:endParaRPr>
                    </a:p>
                  </a:txBody>
                  <a:tcPr>
                    <a:lnL w="12700" cap="flat" cmpd="sng" algn="ctr">
                      <a:solidFill>
                        <a:srgbClr val="257B34"/>
                      </a:solidFill>
                      <a:prstDash val="solid"/>
                      <a:round/>
                      <a:headEnd type="none" w="med" len="med"/>
                      <a:tailEnd type="none" w="med" len="med"/>
                    </a:lnL>
                    <a:lnR w="12700" cap="flat" cmpd="sng" algn="ctr">
                      <a:solidFill>
                        <a:srgbClr val="257B34"/>
                      </a:solidFill>
                      <a:prstDash val="solid"/>
                      <a:round/>
                      <a:headEnd type="none" w="med" len="med"/>
                      <a:tailEnd type="none" w="med" len="med"/>
                    </a:lnR>
                    <a:lnT w="12700" cap="flat" cmpd="sng" algn="ctr">
                      <a:solidFill>
                        <a:srgbClr val="257B34"/>
                      </a:solidFill>
                      <a:prstDash val="solid"/>
                      <a:round/>
                      <a:headEnd type="none" w="med" len="med"/>
                      <a:tailEnd type="none" w="med" len="med"/>
                    </a:lnT>
                    <a:lnB w="12700" cap="flat" cmpd="sng" algn="ctr">
                      <a:solidFill>
                        <a:srgbClr val="257B34"/>
                      </a:solidFill>
                      <a:prstDash val="solid"/>
                      <a:round/>
                      <a:headEnd type="none" w="med" len="med"/>
                      <a:tailEnd type="none" w="med" len="med"/>
                    </a:lnB>
                    <a:solidFill>
                      <a:srgbClr val="E8F8EB"/>
                    </a:solidFill>
                  </a:tcPr>
                </a:tc>
                <a:extLst>
                  <a:ext uri="{0D108BD9-81ED-4DB2-BD59-A6C34878D82A}">
                    <a16:rowId xmlns:a16="http://schemas.microsoft.com/office/drawing/2014/main" val="218720530"/>
                  </a:ext>
                </a:extLst>
              </a:tr>
            </a:tbl>
          </a:graphicData>
        </a:graphic>
      </p:graphicFrame>
    </p:spTree>
    <p:extLst>
      <p:ext uri="{BB962C8B-B14F-4D97-AF65-F5344CB8AC3E}">
        <p14:creationId xmlns:p14="http://schemas.microsoft.com/office/powerpoint/2010/main" val="255715899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2c36e4b-0d4d-48de-95dd-a775c8971280" xsi:nil="true"/>
    <lcf76f155ced4ddcb4097134ff3c332f xmlns="94f6b1dc-b52d-4df2-99b3-55b82d7a0d03">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3ACF76D5CD0AF488CC6D8B59E98E1FE" ma:contentTypeVersion="18" ma:contentTypeDescription="Create a new document." ma:contentTypeScope="" ma:versionID="2f3a3640c91a5f14bb59e82008dccc50">
  <xsd:schema xmlns:xsd="http://www.w3.org/2001/XMLSchema" xmlns:xs="http://www.w3.org/2001/XMLSchema" xmlns:p="http://schemas.microsoft.com/office/2006/metadata/properties" xmlns:ns2="94f6b1dc-b52d-4df2-99b3-55b82d7a0d03" xmlns:ns3="e2c36e4b-0d4d-48de-95dd-a775c8971280" targetNamespace="http://schemas.microsoft.com/office/2006/metadata/properties" ma:root="true" ma:fieldsID="48c8217889028b11d6427f0c1e9a7b84" ns2:_="" ns3:_="">
    <xsd:import namespace="94f6b1dc-b52d-4df2-99b3-55b82d7a0d03"/>
    <xsd:import namespace="e2c36e4b-0d4d-48de-95dd-a775c897128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f6b1dc-b52d-4df2-99b3-55b82d7a0d0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2c36e4b-0d4d-48de-95dd-a775c8971280"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bfe1d7b9-6e61-4355-ade0-cc4417e7c75f}" ma:internalName="TaxCatchAll" ma:showField="CatchAllData" ma:web="e2c36e4b-0d4d-48de-95dd-a775c897128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83A96B2-CD81-4332-9ED1-591449DFD842}">
  <ds:schemaRefs>
    <ds:schemaRef ds:uri="http://schemas.openxmlformats.org/package/2006/metadata/core-properties"/>
    <ds:schemaRef ds:uri="http://schemas.microsoft.com/office/infopath/2007/PartnerControls"/>
    <ds:schemaRef ds:uri="http://www.w3.org/XML/1998/namespace"/>
    <ds:schemaRef ds:uri="http://purl.org/dc/elements/1.1/"/>
    <ds:schemaRef ds:uri="4fa68556-e527-41a8-8fe0-ca53270d6849"/>
    <ds:schemaRef ds:uri="http://purl.org/dc/dcmitype/"/>
    <ds:schemaRef ds:uri="http://schemas.microsoft.com/office/2006/metadata/properties"/>
    <ds:schemaRef ds:uri="3b86de50-e94e-4e35-ab30-83628ca558a0"/>
    <ds:schemaRef ds:uri="http://schemas.microsoft.com/office/2006/documentManagement/types"/>
    <ds:schemaRef ds:uri="http://purl.org/dc/terms/"/>
    <ds:schemaRef ds:uri="http://schemas.microsoft.com/sharepoint/v3"/>
    <ds:schemaRef ds:uri="41b8be0b-f50d-4aa7-86f0-45b40eee9fc5"/>
    <ds:schemaRef ds:uri="37949414-87cc-4b5c-94ba-0066ba653d95"/>
    <ds:schemaRef ds:uri="61dd04b6-279c-4608-bcae-c6f797ec6fda"/>
    <ds:schemaRef ds:uri="8e834e17-2d57-44e8-b92c-93935abe7473"/>
  </ds:schemaRefs>
</ds:datastoreItem>
</file>

<file path=customXml/itemProps2.xml><?xml version="1.0" encoding="utf-8"?>
<ds:datastoreItem xmlns:ds="http://schemas.openxmlformats.org/officeDocument/2006/customXml" ds:itemID="{B47F4572-220C-4033-B335-005A40DD9AF3}"/>
</file>

<file path=customXml/itemProps3.xml><?xml version="1.0" encoding="utf-8"?>
<ds:datastoreItem xmlns:ds="http://schemas.openxmlformats.org/officeDocument/2006/customXml" ds:itemID="{4FCBA61F-F064-470B-A30C-BB5167BDDAF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367</TotalTime>
  <Words>493</Words>
  <Application>Microsoft Office PowerPoint</Application>
  <PresentationFormat>Custom</PresentationFormat>
  <Paragraphs>50</Paragraphs>
  <Slides>2</Slides>
  <Notes>2</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vt:i4>
      </vt:variant>
    </vt:vector>
  </HeadingPairs>
  <TitlesOfParts>
    <vt:vector size="10" baseType="lpstr">
      <vt:lpstr>Aptos</vt:lpstr>
      <vt:lpstr>Arial</vt:lpstr>
      <vt:lpstr>Calibri</vt:lpstr>
      <vt:lpstr>Calibri Light</vt:lpstr>
      <vt:lpstr>Montserrat</vt:lpstr>
      <vt:lpstr>Montserrat Light</vt:lpstr>
      <vt:lpstr>1_Office 2013 - 2022 Theme</vt:lpstr>
      <vt:lpstr>think-cell Slide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Ellenor Wenck</cp:lastModifiedBy>
  <cp:revision>16</cp:revision>
  <dcterms:created xsi:type="dcterms:W3CDTF">2024-10-22T06:55:56Z</dcterms:created>
  <dcterms:modified xsi:type="dcterms:W3CDTF">2025-06-30T04:00:30Z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0x01010013ACF76D5CD0AF488CC6D8B59E98E1FE</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