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2"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B54B"/>
    <a:srgbClr val="257B34"/>
    <a:srgbClr val="736423"/>
    <a:srgbClr val="F2EDD6"/>
    <a:srgbClr val="EBE3BF"/>
    <a:srgbClr val="F8F5E8"/>
    <a:srgbClr val="FF9999"/>
    <a:srgbClr val="FF3300"/>
    <a:srgbClr val="F3FBF4"/>
    <a:srgbClr val="D2F2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7AB275-BC2E-1F96-83FB-1D533095AF39}" v="6" dt="2025-05-05T08:57:28.1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50" d="100"/>
          <a:sy n="50" d="100"/>
        </p:scale>
        <p:origin x="1124" y="-3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d2d5b67e-a9a7-4805-80d9-c1f59aebf803" providerId="ADAL" clId="{FAA43381-35AF-40E5-A9F9-75EEFA9F1E88}"/>
    <pc:docChg chg="undo custSel addSld delSld modSld sldOrd">
      <pc:chgData name="Miral Vachhani" userId="d2d5b67e-a9a7-4805-80d9-c1f59aebf803" providerId="ADAL" clId="{FAA43381-35AF-40E5-A9F9-75EEFA9F1E88}" dt="2024-11-22T00:11:25.247" v="1064" actId="2696"/>
      <pc:docMkLst>
        <pc:docMk/>
      </pc:docMkLst>
      <pc:sldChg chg="modSp mod">
        <pc:chgData name="Miral Vachhani" userId="d2d5b67e-a9a7-4805-80d9-c1f59aebf803" providerId="ADAL" clId="{FAA43381-35AF-40E5-A9F9-75EEFA9F1E88}" dt="2024-11-21T22:50:26.605" v="8"/>
        <pc:sldMkLst>
          <pc:docMk/>
          <pc:sldMk cId="1193283968" sldId="256"/>
        </pc:sldMkLst>
      </pc:sldChg>
      <pc:sldChg chg="addSp delSp modSp mod">
        <pc:chgData name="Miral Vachhani" userId="d2d5b67e-a9a7-4805-80d9-c1f59aebf803" providerId="ADAL" clId="{FAA43381-35AF-40E5-A9F9-75EEFA9F1E88}" dt="2024-11-22T00:10:56.448" v="1063" actId="14100"/>
        <pc:sldMkLst>
          <pc:docMk/>
          <pc:sldMk cId="942868540" sldId="259"/>
        </pc:sldMkLst>
      </pc:sldChg>
      <pc:sldChg chg="addSp delSp modSp add del mod ord">
        <pc:chgData name="Miral Vachhani" userId="d2d5b67e-a9a7-4805-80d9-c1f59aebf803" providerId="ADAL" clId="{FAA43381-35AF-40E5-A9F9-75EEFA9F1E88}" dt="2024-11-22T00:11:25.247" v="1064" actId="2696"/>
        <pc:sldMkLst>
          <pc:docMk/>
          <pc:sldMk cId="2287107792" sldId="260"/>
        </pc:sldMkLst>
      </pc:sldChg>
      <pc:sldChg chg="addSp delSp modSp add mod">
        <pc:chgData name="Miral Vachhani" userId="d2d5b67e-a9a7-4805-80d9-c1f59aebf803" providerId="ADAL" clId="{FAA43381-35AF-40E5-A9F9-75EEFA9F1E88}" dt="2024-11-21T23:44:27.461" v="496" actId="478"/>
        <pc:sldMkLst>
          <pc:docMk/>
          <pc:sldMk cId="695141167" sldId="261"/>
        </pc:sldMkLst>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Miral Vachhani" userId="d2d5b67e-a9a7-4805-80d9-c1f59aebf803" providerId="ADAL" clId="{8A5538FB-E191-4442-BB53-8AD5C2D07F09}"/>
    <pc:docChg chg="modSld">
      <pc:chgData name="Miral Vachhani" userId="d2d5b67e-a9a7-4805-80d9-c1f59aebf803" providerId="ADAL" clId="{8A5538FB-E191-4442-BB53-8AD5C2D07F09}" dt="2024-11-22T01:59:48.008" v="88"/>
      <pc:docMkLst>
        <pc:docMk/>
      </pc:docMkLst>
      <pc:sldChg chg="modSp mod">
        <pc:chgData name="Miral Vachhani" userId="d2d5b67e-a9a7-4805-80d9-c1f59aebf803" providerId="ADAL" clId="{8A5538FB-E191-4442-BB53-8AD5C2D07F09}" dt="2024-11-22T01:51:50.928" v="2"/>
        <pc:sldMkLst>
          <pc:docMk/>
          <pc:sldMk cId="1193283968" sldId="256"/>
        </pc:sldMkLst>
      </pc:sldChg>
      <pc:sldChg chg="addSp modSp mod">
        <pc:chgData name="Miral Vachhani" userId="d2d5b67e-a9a7-4805-80d9-c1f59aebf803" providerId="ADAL" clId="{8A5538FB-E191-4442-BB53-8AD5C2D07F09}" dt="2024-11-22T01:59:48.008" v="88"/>
        <pc:sldMkLst>
          <pc:docMk/>
          <pc:sldMk cId="695141167" sldId="261"/>
        </pc:sldMkLst>
      </pc:sldChg>
    </pc:docChg>
  </pc:docChgLst>
  <pc:docChgLst>
    <pc:chgData name="Miral Vachhani" userId="d2d5b67e-a9a7-4805-80d9-c1f59aebf803" providerId="ADAL" clId="{E961818E-FD75-4A79-94D5-4DF189313511}"/>
    <pc:docChg chg="undo custSel modSld">
      <pc:chgData name="Miral Vachhani" userId="d2d5b67e-a9a7-4805-80d9-c1f59aebf803" providerId="ADAL" clId="{E961818E-FD75-4A79-94D5-4DF189313511}" dt="2024-11-22T02:11:01.894" v="185" actId="208"/>
      <pc:docMkLst>
        <pc:docMk/>
      </pc:docMkLst>
      <pc:sldChg chg="modSp mod">
        <pc:chgData name="Miral Vachhani" userId="d2d5b67e-a9a7-4805-80d9-c1f59aebf803" providerId="ADAL" clId="{E961818E-FD75-4A79-94D5-4DF189313511}" dt="2024-11-22T02:01:33.983" v="2"/>
        <pc:sldMkLst>
          <pc:docMk/>
          <pc:sldMk cId="1193283968" sldId="256"/>
        </pc:sldMkLst>
      </pc:sldChg>
      <pc:sldChg chg="addSp delSp modSp mod">
        <pc:chgData name="Miral Vachhani" userId="d2d5b67e-a9a7-4805-80d9-c1f59aebf803" providerId="ADAL" clId="{E961818E-FD75-4A79-94D5-4DF189313511}" dt="2024-11-22T02:11:01.894" v="185" actId="208"/>
        <pc:sldMkLst>
          <pc:docMk/>
          <pc:sldMk cId="695141167" sldId="261"/>
        </pc:sldMkLst>
      </pc:sldChg>
    </pc:docChg>
  </pc:docChgLst>
  <pc:docChgLst>
    <pc:chgData name="Miral Vachhani" userId="d2d5b67e-a9a7-4805-80d9-c1f59aebf803" providerId="ADAL" clId="{18122BF6-0311-4E8B-A5C8-5EE9FA8CEA08}"/>
    <pc:docChg chg="undo custSel modSld">
      <pc:chgData name="Miral Vachhani" userId="d2d5b67e-a9a7-4805-80d9-c1f59aebf803" providerId="ADAL" clId="{18122BF6-0311-4E8B-A5C8-5EE9FA8CEA08}" dt="2024-11-21T06:37:48.337" v="126" actId="1076"/>
      <pc:docMkLst>
        <pc:docMk/>
      </pc:docMkLst>
      <pc:sldChg chg="modSp mod">
        <pc:chgData name="Miral Vachhani" userId="d2d5b67e-a9a7-4805-80d9-c1f59aebf803" providerId="ADAL" clId="{18122BF6-0311-4E8B-A5C8-5EE9FA8CEA08}" dt="2024-11-21T06:31:09.612" v="3"/>
        <pc:sldMkLst>
          <pc:docMk/>
          <pc:sldMk cId="1193283968" sldId="256"/>
        </pc:sldMkLst>
      </pc:sldChg>
      <pc:sldChg chg="addSp delSp modSp mod">
        <pc:chgData name="Miral Vachhani" userId="d2d5b67e-a9a7-4805-80d9-c1f59aebf803" providerId="ADAL" clId="{18122BF6-0311-4E8B-A5C8-5EE9FA8CEA08}" dt="2024-11-21T06:37:48.337" v="126" actId="1076"/>
        <pc:sldMkLst>
          <pc:docMk/>
          <pc:sldMk cId="942868540" sldId="259"/>
        </pc:sldMkLst>
      </pc:sldChg>
    </pc:docChg>
  </pc:docChgLst>
  <pc:docChgLst>
    <pc:chgData name="Miral Vachhani" userId="d2d5b67e-a9a7-4805-80d9-c1f59aebf803" providerId="ADAL" clId="{F579D5DD-2B74-4341-B1BB-8022A68300CC}"/>
    <pc:docChg chg="undo custSel modSld">
      <pc:chgData name="Miral Vachhani" userId="d2d5b67e-a9a7-4805-80d9-c1f59aebf803" providerId="ADAL" clId="{F579D5DD-2B74-4341-B1BB-8022A68300CC}" dt="2024-11-22T00:58:14.797" v="155"/>
      <pc:docMkLst>
        <pc:docMk/>
      </pc:docMkLst>
      <pc:sldChg chg="modSp mod">
        <pc:chgData name="Miral Vachhani" userId="d2d5b67e-a9a7-4805-80d9-c1f59aebf803" providerId="ADAL" clId="{F579D5DD-2B74-4341-B1BB-8022A68300CC}" dt="2024-11-22T00:45:42.247" v="5"/>
        <pc:sldMkLst>
          <pc:docMk/>
          <pc:sldMk cId="1193283968" sldId="256"/>
        </pc:sldMkLst>
      </pc:sldChg>
      <pc:sldChg chg="addSp delSp modSp mod">
        <pc:chgData name="Miral Vachhani" userId="d2d5b67e-a9a7-4805-80d9-c1f59aebf803" providerId="ADAL" clId="{F579D5DD-2B74-4341-B1BB-8022A68300CC}" dt="2024-11-22T00:58:14.797" v="155"/>
        <pc:sldMkLst>
          <pc:docMk/>
          <pc:sldMk cId="695141167" sldId="261"/>
        </pc:sldMkLst>
      </pc:sldChg>
    </pc:docChg>
  </pc:docChgLst>
  <pc:docChgLst>
    <pc:chgData name="Miral Vachhani" userId="d2d5b67e-a9a7-4805-80d9-c1f59aebf803" providerId="ADAL" clId="{1B587BEE-AFDB-490E-89DD-EB1425B1712C}"/>
    <pc:docChg chg="custSel modSld">
      <pc:chgData name="Miral Vachhani" userId="d2d5b67e-a9a7-4805-80d9-c1f59aebf803" providerId="ADAL" clId="{1B587BEE-AFDB-490E-89DD-EB1425B1712C}" dt="2024-11-21T22:38:40.761" v="37"/>
      <pc:docMkLst>
        <pc:docMk/>
      </pc:docMkLst>
      <pc:sldChg chg="modSp mod">
        <pc:chgData name="Miral Vachhani" userId="d2d5b67e-a9a7-4805-80d9-c1f59aebf803" providerId="ADAL" clId="{1B587BEE-AFDB-490E-89DD-EB1425B1712C}" dt="2024-11-21T22:35:22.131" v="2" actId="20577"/>
        <pc:sldMkLst>
          <pc:docMk/>
          <pc:sldMk cId="1193283968" sldId="256"/>
        </pc:sldMkLst>
      </pc:sldChg>
      <pc:sldChg chg="delSp modSp mod">
        <pc:chgData name="Miral Vachhani" userId="d2d5b67e-a9a7-4805-80d9-c1f59aebf803" providerId="ADAL" clId="{1B587BEE-AFDB-490E-89DD-EB1425B1712C}" dt="2024-11-21T22:38:40.761" v="37"/>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docChg>
  </pc:docChgLst>
  <pc:docChgLst>
    <pc:chgData name="Miral Vachhani" userId="d2d5b67e-a9a7-4805-80d9-c1f59aebf803" providerId="ADAL" clId="{89A06705-5CEC-4D8E-8BA9-42CF70DF04D8}"/>
    <pc:docChg chg="undo modSld">
      <pc:chgData name="Miral Vachhani" userId="d2d5b67e-a9a7-4805-80d9-c1f59aebf803" providerId="ADAL" clId="{89A06705-5CEC-4D8E-8BA9-42CF70DF04D8}" dt="2024-11-22T01:12:48.914" v="55" actId="5793"/>
      <pc:docMkLst>
        <pc:docMk/>
      </pc:docMkLst>
      <pc:sldChg chg="modSp mod">
        <pc:chgData name="Miral Vachhani" userId="d2d5b67e-a9a7-4805-80d9-c1f59aebf803" providerId="ADAL" clId="{89A06705-5CEC-4D8E-8BA9-42CF70DF04D8}" dt="2024-11-22T01:12:48.914" v="55" actId="5793"/>
        <pc:sldMkLst>
          <pc:docMk/>
          <pc:sldMk cId="695141167" sldId="261"/>
        </pc:sldMkLst>
      </pc:sldChg>
    </pc:docChg>
  </pc:docChgLst>
  <pc:docChgLst>
    <pc:chgData name="Tracey Johnson" userId="S::traceyj_inalapc.org.au#ext#@ethicol.onmicrosoft.com::e7955945-38dd-4fa0-930e-e53c504fbbc7" providerId="AD" clId="Web-{00D10D9A-B2EC-C878-364B-08816870AEBA}"/>
    <pc:docChg chg="modSld">
      <pc:chgData name="Tracey Johnson" userId="S::traceyj_inalapc.org.au#ext#@ethicol.onmicrosoft.com::e7955945-38dd-4fa0-930e-e53c504fbbc7" providerId="AD" clId="Web-{00D10D9A-B2EC-C878-364B-08816870AEBA}" dt="2025-04-14T09:17:11.712" v="47" actId="20577"/>
      <pc:docMkLst>
        <pc:docMk/>
      </pc:docMkLst>
      <pc:sldChg chg="modSp">
        <pc:chgData name="Tracey Johnson" userId="S::traceyj_inalapc.org.au#ext#@ethicol.onmicrosoft.com::e7955945-38dd-4fa0-930e-e53c504fbbc7" providerId="AD" clId="Web-{00D10D9A-B2EC-C878-364B-08816870AEBA}" dt="2025-04-14T09:17:11.712" v="47" actId="20577"/>
        <pc:sldMkLst>
          <pc:docMk/>
          <pc:sldMk cId="1941799444" sldId="262"/>
        </pc:sldMkLst>
        <pc:spChg chg="mod">
          <ac:chgData name="Tracey Johnson" userId="S::traceyj_inalapc.org.au#ext#@ethicol.onmicrosoft.com::e7955945-38dd-4fa0-930e-e53c504fbbc7" providerId="AD" clId="Web-{00D10D9A-B2EC-C878-364B-08816870AEBA}" dt="2025-04-14T09:14:35.473" v="2" actId="20577"/>
          <ac:spMkLst>
            <pc:docMk/>
            <pc:sldMk cId="1941799444" sldId="262"/>
            <ac:spMk id="5" creationId="{AE00A758-F0A6-0993-CE9D-4A1200CD6AF7}"/>
          </ac:spMkLst>
        </pc:spChg>
        <pc:spChg chg="mod">
          <ac:chgData name="Tracey Johnson" userId="S::traceyj_inalapc.org.au#ext#@ethicol.onmicrosoft.com::e7955945-38dd-4fa0-930e-e53c504fbbc7" providerId="AD" clId="Web-{00D10D9A-B2EC-C878-364B-08816870AEBA}" dt="2025-04-14T09:17:11.712" v="47" actId="20577"/>
          <ac:spMkLst>
            <pc:docMk/>
            <pc:sldMk cId="1941799444" sldId="262"/>
            <ac:spMk id="7" creationId="{D1124535-87C7-D52E-2EAF-D1A375DDE8DC}"/>
          </ac:spMkLst>
        </pc:spChg>
      </pc:sldChg>
    </pc:docChg>
  </pc:docChgLst>
  <pc:docChgLst>
    <pc:chgData name="Miral Vachhani" userId="d2d5b67e-a9a7-4805-80d9-c1f59aebf803" providerId="ADAL" clId="{E020884B-B2CF-499E-9C5A-A9EC892F09CA}"/>
    <pc:docChg chg="undo custSel modSld">
      <pc:chgData name="Miral Vachhani" userId="d2d5b67e-a9a7-4805-80d9-c1f59aebf803" providerId="ADAL" clId="{E020884B-B2CF-499E-9C5A-A9EC892F09CA}" dt="2024-11-22T02:19:19.199" v="222" actId="2085"/>
      <pc:docMkLst>
        <pc:docMk/>
      </pc:docMkLst>
      <pc:sldChg chg="addSp delSp modSp mod">
        <pc:chgData name="Miral Vachhani" userId="d2d5b67e-a9a7-4805-80d9-c1f59aebf803" providerId="ADAL" clId="{E020884B-B2CF-499E-9C5A-A9EC892F09CA}" dt="2024-11-22T02:19:19.199" v="222" actId="2085"/>
        <pc:sldMkLst>
          <pc:docMk/>
          <pc:sldMk cId="695141167" sldId="261"/>
        </pc:sldMkLst>
      </pc:sldChg>
    </pc:docChg>
  </pc:docChgLst>
  <pc:docChgLst>
    <pc:chgData name="Miral Vachhani" userId="d2d5b67e-a9a7-4805-80d9-c1f59aebf803" providerId="ADAL" clId="{901E586C-D0D3-4A8E-BAD6-44B5893E1488}"/>
    <pc:docChg chg="undo custSel delSld modSld">
      <pc:chgData name="Miral Vachhani" userId="d2d5b67e-a9a7-4805-80d9-c1f59aebf803" providerId="ADAL" clId="{901E586C-D0D3-4A8E-BAD6-44B5893E1488}" dt="2024-11-22T00:33:38.925" v="504" actId="14100"/>
      <pc:docMkLst>
        <pc:docMk/>
      </pc:docMkLst>
      <pc:sldChg chg="addSp delSp modSp mod">
        <pc:chgData name="Miral Vachhani" userId="d2d5b67e-a9a7-4805-80d9-c1f59aebf803" providerId="ADAL" clId="{901E586C-D0D3-4A8E-BAD6-44B5893E1488}" dt="2024-11-22T00:33:38.925" v="504" actId="14100"/>
        <pc:sldMkLst>
          <pc:docMk/>
          <pc:sldMk cId="695141167" sldId="261"/>
        </pc:sldMkLst>
      </pc:sldChg>
    </pc:docChg>
  </pc:docChgLst>
  <pc:docChgLst>
    <pc:chgData name="Miral Vachhani" userId="d2d5b67e-a9a7-4805-80d9-c1f59aebf803" providerId="ADAL" clId="{A014BC18-1582-4AFF-8529-B7142212D753}"/>
    <pc:docChg chg="undo modSld">
      <pc:chgData name="Miral Vachhani" userId="d2d5b67e-a9a7-4805-80d9-c1f59aebf803" providerId="ADAL" clId="{A014BC18-1582-4AFF-8529-B7142212D753}" dt="2024-11-21T05:59:41.985" v="102"/>
      <pc:docMkLst>
        <pc:docMk/>
      </pc:docMkLst>
    </pc:docChg>
  </pc:docChgLst>
  <pc:docChgLst>
    <pc:chgData name="Miral Vachhani" userId="d2d5b67e-a9a7-4805-80d9-c1f59aebf803" providerId="ADAL" clId="{DF613BE3-0F83-40C6-8E03-268518E2AF69}"/>
    <pc:docChg chg="custSel modSld">
      <pc:chgData name="Miral Vachhani" userId="d2d5b67e-a9a7-4805-80d9-c1f59aebf803" providerId="ADAL" clId="{DF613BE3-0F83-40C6-8E03-268518E2AF69}" dt="2024-11-22T01:03:28.518" v="29" actId="20577"/>
      <pc:docMkLst>
        <pc:docMk/>
      </pc:docMkLst>
      <pc:sldChg chg="delSp modSp mod">
        <pc:chgData name="Miral Vachhani" userId="d2d5b67e-a9a7-4805-80d9-c1f59aebf803" providerId="ADAL" clId="{DF613BE3-0F83-40C6-8E03-268518E2AF69}" dt="2024-11-22T01:03:28.518" v="29" actId="20577"/>
        <pc:sldMkLst>
          <pc:docMk/>
          <pc:sldMk cId="695141167" sldId="261"/>
        </pc:sldMkLst>
      </pc:sldChg>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docChg>
  </pc:docChgLst>
  <pc:docChgLst>
    <pc:chgData name="Miral Vachhani" userId="d2d5b67e-a9a7-4805-80d9-c1f59aebf803" providerId="ADAL" clId="{B5C29A80-945E-4B38-8319-8A1B547DF614}"/>
    <pc:docChg chg="modSld">
      <pc:chgData name="Miral Vachhani" userId="d2d5b67e-a9a7-4805-80d9-c1f59aebf803" providerId="ADAL" clId="{B5C29A80-945E-4B38-8319-8A1B547DF614}" dt="2024-11-22T01:40:58.694" v="22" actId="207"/>
      <pc:docMkLst>
        <pc:docMk/>
      </pc:docMkLst>
      <pc:sldChg chg="modSp mod">
        <pc:chgData name="Miral Vachhani" userId="d2d5b67e-a9a7-4805-80d9-c1f59aebf803" providerId="ADAL" clId="{B5C29A80-945E-4B38-8319-8A1B547DF614}" dt="2024-11-22T01:40:58.694" v="22" actId="207"/>
        <pc:sldMkLst>
          <pc:docMk/>
          <pc:sldMk cId="695141167" sldId="261"/>
        </pc:sldMkLst>
      </pc:sldChg>
    </pc:docChg>
  </pc:docChgLst>
  <pc:docChgLst>
    <pc:chgData name="Miral Vachhani" userId="d2d5b67e-a9a7-4805-80d9-c1f59aebf803" providerId="ADAL" clId="{D14C0D7F-D03F-4341-88DE-EA4A25004AEC}"/>
    <pc:docChg chg="custSel modSld">
      <pc:chgData name="Miral Vachhani" userId="d2d5b67e-a9a7-4805-80d9-c1f59aebf803" providerId="ADAL" clId="{D14C0D7F-D03F-4341-88DE-EA4A25004AEC}" dt="2024-11-22T02:28:45.883" v="7"/>
      <pc:docMkLst>
        <pc:docMk/>
      </pc:docMkLst>
    </pc:docChg>
  </pc:docChgLst>
  <pc:docChgLst>
    <pc:chgData name="Tracey Johnson" userId="S::traceyj_inalapc.org.au#ext#@ethicol.onmicrosoft.com::e7955945-38dd-4fa0-930e-e53c504fbbc7" providerId="AD" clId="Web-{A97AB275-BC2E-1F96-83FB-1D533095AF39}"/>
    <pc:docChg chg="modSld">
      <pc:chgData name="Tracey Johnson" userId="S::traceyj_inalapc.org.au#ext#@ethicol.onmicrosoft.com::e7955945-38dd-4fa0-930e-e53c504fbbc7" providerId="AD" clId="Web-{A97AB275-BC2E-1F96-83FB-1D533095AF39}" dt="2025-05-05T08:57:28.180" v="2" actId="20577"/>
      <pc:docMkLst>
        <pc:docMk/>
      </pc:docMkLst>
      <pc:sldChg chg="modSp">
        <pc:chgData name="Tracey Johnson" userId="S::traceyj_inalapc.org.au#ext#@ethicol.onmicrosoft.com::e7955945-38dd-4fa0-930e-e53c504fbbc7" providerId="AD" clId="Web-{A97AB275-BC2E-1F96-83FB-1D533095AF39}" dt="2025-05-05T08:57:28.180" v="2" actId="20577"/>
        <pc:sldMkLst>
          <pc:docMk/>
          <pc:sldMk cId="1941799444" sldId="262"/>
        </pc:sldMkLst>
        <pc:spChg chg="mod">
          <ac:chgData name="Tracey Johnson" userId="S::traceyj_inalapc.org.au#ext#@ethicol.onmicrosoft.com::e7955945-38dd-4fa0-930e-e53c504fbbc7" providerId="AD" clId="Web-{A97AB275-BC2E-1F96-83FB-1D533095AF39}" dt="2025-05-05T08:57:28.180" v="2" actId="20577"/>
          <ac:spMkLst>
            <pc:docMk/>
            <pc:sldMk cId="1941799444" sldId="262"/>
            <ac:spMk id="7" creationId="{D1124535-87C7-D52E-2EAF-D1A375DDE8DC}"/>
          </ac:spMkLst>
        </pc:spChg>
      </pc:sldChg>
    </pc:docChg>
  </pc:docChgLst>
  <pc:docChgLst>
    <pc:chgData name="Miral Vachhani" userId="d2d5b67e-a9a7-4805-80d9-c1f59aebf803" providerId="ADAL" clId="{DD23957A-5F2C-4D98-9DDE-58186F599348}"/>
    <pc:docChg chg="undo custSel modSld">
      <pc:chgData name="Miral Vachhani" userId="d2d5b67e-a9a7-4805-80d9-c1f59aebf803" providerId="ADAL" clId="{DD23957A-5F2C-4D98-9DDE-58186F599348}" dt="2024-11-21T21:17:40.115" v="379" actId="207"/>
      <pc:docMkLst>
        <pc:docMk/>
      </pc:docMkLst>
      <pc:sldChg chg="addSp delSp modSp mod">
        <pc:chgData name="Miral Vachhani" userId="d2d5b67e-a9a7-4805-80d9-c1f59aebf803" providerId="ADAL" clId="{DD23957A-5F2C-4D98-9DDE-58186F599348}" dt="2024-11-21T21:17:40.115" v="379" actId="207"/>
        <pc:sldMkLst>
          <pc:docMk/>
          <pc:sldMk cId="942868540" sldId="259"/>
        </pc:sldMkLst>
      </pc:sld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d2d5b67e-a9a7-4805-80d9-c1f59aebf803" providerId="ADAL" clId="{C197AFCD-FC12-487B-A859-8DE425873D5F}"/>
    <pc:docChg chg="undo custSel modSld">
      <pc:chgData name="Miral Vachhani" userId="d2d5b67e-a9a7-4805-80d9-c1f59aebf803" providerId="ADAL" clId="{C197AFCD-FC12-487B-A859-8DE425873D5F}" dt="2024-11-21T21:54:55.736" v="99" actId="1035"/>
      <pc:docMkLst>
        <pc:docMk/>
      </pc:docMkLst>
      <pc:sldChg chg="addSp delSp modSp mod">
        <pc:chgData name="Miral Vachhani" userId="d2d5b67e-a9a7-4805-80d9-c1f59aebf803" providerId="ADAL" clId="{C197AFCD-FC12-487B-A859-8DE425873D5F}" dt="2024-11-21T21:54:55.736" v="99" actId="1035"/>
        <pc:sldMkLst>
          <pc:docMk/>
          <pc:sldMk cId="942868540" sldId="259"/>
        </pc:sldMkLst>
      </pc:sldChg>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docChg>
  </pc:docChgLst>
  <pc:docChgLst>
    <pc:chgData name="Miral Vachhani" userId="d2d5b67e-a9a7-4805-80d9-c1f59aebf803" providerId="ADAL" clId="{8888FCE1-0370-4959-B7D6-0058D2F995A5}"/>
    <pc:docChg chg="custSel modSld">
      <pc:chgData name="Miral Vachhani" userId="d2d5b67e-a9a7-4805-80d9-c1f59aebf803" providerId="ADAL" clId="{8888FCE1-0370-4959-B7D6-0058D2F995A5}" dt="2024-11-21T21:34:22.751" v="170" actId="1076"/>
      <pc:docMkLst>
        <pc:docMk/>
      </pc:docMkLst>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docChg>
  </pc:docChgLst>
  <pc:docChgLst>
    <pc:chgData name="Miral Vachhani" userId="d2d5b67e-a9a7-4805-80d9-c1f59aebf803" providerId="ADAL" clId="{11DC17E2-D819-44E7-8246-A2FE6DD82965}"/>
    <pc:docChg chg="undo redo custSel modSld">
      <pc:chgData name="Miral Vachhani" userId="d2d5b67e-a9a7-4805-80d9-c1f59aebf803" providerId="ADAL" clId="{11DC17E2-D819-44E7-8246-A2FE6DD82965}" dt="2024-11-22T02:26:37.076" v="80" actId="20577"/>
      <pc:docMkLst>
        <pc:docMk/>
      </pc:docMkLst>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Miral Vachhani" userId="d2d5b67e-a9a7-4805-80d9-c1f59aebf803" providerId="ADAL" clId="{3655A97B-465D-49B8-AAA2-5739D57F9A66}"/>
    <pc:docChg chg="custSel modSld">
      <pc:chgData name="Miral Vachhani" userId="d2d5b67e-a9a7-4805-80d9-c1f59aebf803" providerId="ADAL" clId="{3655A97B-465D-49B8-AAA2-5739D57F9A66}" dt="2024-11-21T21:43:17.968" v="50" actId="554"/>
      <pc:docMkLst>
        <pc:docMk/>
      </pc:docMkLst>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docChgLst>
    <pc:chgData name="Miral Vachhani" userId="d2d5b67e-a9a7-4805-80d9-c1f59aebf803" providerId="ADAL" clId="{6C89F964-C9BD-4840-B3F0-A4B5E88C0B11}"/>
    <pc:docChg chg="modSld">
      <pc:chgData name="Miral Vachhani" userId="d2d5b67e-a9a7-4805-80d9-c1f59aebf803" providerId="ADAL" clId="{6C89F964-C9BD-4840-B3F0-A4B5E88C0B11}" dt="2024-11-22T01:05:42.637" v="26" actId="255"/>
      <pc:docMkLst>
        <pc:docMk/>
      </pc:docMkLst>
    </pc:docChg>
  </pc:docChgLst>
  <pc:docChgLst>
    <pc:chgData name="Natasha Doherty" userId="2f65fbf4-2eeb-41a6-a4bf-8744b8cf020e" providerId="ADAL" clId="{BA906866-96C5-4C8F-9E14-3BA80CEC028C}"/>
    <pc:docChg chg="undo custSel addSld delSld modSld delMainMaster">
      <pc:chgData name="Natasha Doherty" userId="2f65fbf4-2eeb-41a6-a4bf-8744b8cf020e" providerId="ADAL" clId="{BA906866-96C5-4C8F-9E14-3BA80CEC028C}" dt="2025-04-11T02:17:35.977" v="134" actId="47"/>
      <pc:docMkLst>
        <pc:docMk/>
      </pc:docMkLst>
      <pc:sldChg chg="del">
        <pc:chgData name="Natasha Doherty" userId="2f65fbf4-2eeb-41a6-a4bf-8744b8cf020e" providerId="ADAL" clId="{BA906866-96C5-4C8F-9E14-3BA80CEC028C}" dt="2025-04-11T02:14:35.373" v="105" actId="47"/>
        <pc:sldMkLst>
          <pc:docMk/>
          <pc:sldMk cId="1193283968" sldId="256"/>
        </pc:sldMkLst>
      </pc:sldChg>
      <pc:sldChg chg="modSp add mod">
        <pc:chgData name="Natasha Doherty" userId="2f65fbf4-2eeb-41a6-a4bf-8744b8cf020e" providerId="ADAL" clId="{BA906866-96C5-4C8F-9E14-3BA80CEC028C}" dt="2025-04-11T02:16:55.943" v="131" actId="207"/>
        <pc:sldMkLst>
          <pc:docMk/>
          <pc:sldMk cId="4010778841" sldId="258"/>
        </pc:sldMkLst>
        <pc:graphicFrameChg chg="mod modGraphic">
          <ac:chgData name="Natasha Doherty" userId="2f65fbf4-2eeb-41a6-a4bf-8744b8cf020e" providerId="ADAL" clId="{BA906866-96C5-4C8F-9E14-3BA80CEC028C}" dt="2025-04-11T02:16:49.017" v="130" actId="20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BA906866-96C5-4C8F-9E14-3BA80CEC028C}" dt="2025-04-11T02:16:55.943" v="131" actId="207"/>
          <ac:graphicFrameMkLst>
            <pc:docMk/>
            <pc:sldMk cId="4010778841" sldId="258"/>
            <ac:graphicFrameMk id="10" creationId="{8D5CF778-B64A-6CF9-E15E-9145AFD49A27}"/>
          </ac:graphicFrameMkLst>
        </pc:graphicFrameChg>
        <pc:graphicFrameChg chg="modGraphic">
          <ac:chgData name="Natasha Doherty" userId="2f65fbf4-2eeb-41a6-a4bf-8744b8cf020e" providerId="ADAL" clId="{BA906866-96C5-4C8F-9E14-3BA80CEC028C}" dt="2025-04-11T02:12:26.569" v="72" actId="20577"/>
          <ac:graphicFrameMkLst>
            <pc:docMk/>
            <pc:sldMk cId="4010778841" sldId="258"/>
            <ac:graphicFrameMk id="17" creationId="{61FFC170-F895-5834-DC1D-D3303407BE54}"/>
          </ac:graphicFrameMkLst>
        </pc:graphicFrameChg>
      </pc:sldChg>
      <pc:sldChg chg="delSp del mod">
        <pc:chgData name="Natasha Doherty" userId="2f65fbf4-2eeb-41a6-a4bf-8744b8cf020e" providerId="ADAL" clId="{BA906866-96C5-4C8F-9E14-3BA80CEC028C}" dt="2025-04-11T02:17:35.977" v="134" actId="47"/>
        <pc:sldMkLst>
          <pc:docMk/>
          <pc:sldMk cId="695141167" sldId="261"/>
        </pc:sldMkLst>
        <pc:spChg chg="del">
          <ac:chgData name="Natasha Doherty" userId="2f65fbf4-2eeb-41a6-a4bf-8744b8cf020e" providerId="ADAL" clId="{BA906866-96C5-4C8F-9E14-3BA80CEC028C}" dt="2025-04-11T02:15:35.712" v="117" actId="478"/>
          <ac:spMkLst>
            <pc:docMk/>
            <pc:sldMk cId="695141167" sldId="261"/>
            <ac:spMk id="2" creationId="{A61E4D56-1DD2-5F80-07D3-F62516EDA9B2}"/>
          </ac:spMkLst>
        </pc:spChg>
        <pc:spChg chg="del">
          <ac:chgData name="Natasha Doherty" userId="2f65fbf4-2eeb-41a6-a4bf-8744b8cf020e" providerId="ADAL" clId="{BA906866-96C5-4C8F-9E14-3BA80CEC028C}" dt="2025-04-11T02:15:34.456" v="116" actId="478"/>
          <ac:spMkLst>
            <pc:docMk/>
            <pc:sldMk cId="695141167" sldId="261"/>
            <ac:spMk id="3" creationId="{D4891624-F467-5A06-216A-9F712ED58D82}"/>
          </ac:spMkLst>
        </pc:spChg>
        <pc:spChg chg="del">
          <ac:chgData name="Natasha Doherty" userId="2f65fbf4-2eeb-41a6-a4bf-8744b8cf020e" providerId="ADAL" clId="{BA906866-96C5-4C8F-9E14-3BA80CEC028C}" dt="2025-04-11T02:15:33.058" v="115" actId="478"/>
          <ac:spMkLst>
            <pc:docMk/>
            <pc:sldMk cId="695141167" sldId="261"/>
            <ac:spMk id="10" creationId="{F81B235D-7C11-65C9-B228-6CC902DEAEAE}"/>
          </ac:spMkLst>
        </pc:spChg>
        <pc:picChg chg="del">
          <ac:chgData name="Natasha Doherty" userId="2f65fbf4-2eeb-41a6-a4bf-8744b8cf020e" providerId="ADAL" clId="{BA906866-96C5-4C8F-9E14-3BA80CEC028C}" dt="2025-04-11T02:15:31.602" v="114" actId="478"/>
          <ac:picMkLst>
            <pc:docMk/>
            <pc:sldMk cId="695141167" sldId="261"/>
            <ac:picMk id="4" creationId="{EADC7732-64CD-79C6-354D-ABEC8A5A9618}"/>
          </ac:picMkLst>
        </pc:picChg>
      </pc:sldChg>
      <pc:sldChg chg="addSp delSp modSp add mod">
        <pc:chgData name="Natasha Doherty" userId="2f65fbf4-2eeb-41a6-a4bf-8744b8cf020e" providerId="ADAL" clId="{BA906866-96C5-4C8F-9E14-3BA80CEC028C}" dt="2025-04-11T02:17:29.089" v="133" actId="255"/>
        <pc:sldMkLst>
          <pc:docMk/>
          <pc:sldMk cId="1941799444" sldId="262"/>
        </pc:sldMkLst>
        <pc:spChg chg="add mod">
          <ac:chgData name="Natasha Doherty" userId="2f65fbf4-2eeb-41a6-a4bf-8744b8cf020e" providerId="ADAL" clId="{BA906866-96C5-4C8F-9E14-3BA80CEC028C}" dt="2025-04-11T02:17:02.452" v="132" actId="207"/>
          <ac:spMkLst>
            <pc:docMk/>
            <pc:sldMk cId="1941799444" sldId="262"/>
            <ac:spMk id="3" creationId="{DE6E1B60-4955-2419-61D1-CF5CABC86F80}"/>
          </ac:spMkLst>
        </pc:spChg>
        <pc:spChg chg="del">
          <ac:chgData name="Natasha Doherty" userId="2f65fbf4-2eeb-41a6-a4bf-8744b8cf020e" providerId="ADAL" clId="{BA906866-96C5-4C8F-9E14-3BA80CEC028C}" dt="2025-04-11T02:15:10.775" v="109" actId="478"/>
          <ac:spMkLst>
            <pc:docMk/>
            <pc:sldMk cId="1941799444" sldId="262"/>
            <ac:spMk id="4" creationId="{5BB57DB6-4879-F96B-6391-75842900791A}"/>
          </ac:spMkLst>
        </pc:spChg>
        <pc:spChg chg="add mod">
          <ac:chgData name="Natasha Doherty" userId="2f65fbf4-2eeb-41a6-a4bf-8744b8cf020e" providerId="ADAL" clId="{BA906866-96C5-4C8F-9E14-3BA80CEC028C}" dt="2025-04-11T02:15:56.747" v="127" actId="1035"/>
          <ac:spMkLst>
            <pc:docMk/>
            <pc:sldMk cId="1941799444" sldId="262"/>
            <ac:spMk id="5" creationId="{AE00A758-F0A6-0993-CE9D-4A1200CD6AF7}"/>
          </ac:spMkLst>
        </pc:spChg>
        <pc:spChg chg="mod">
          <ac:chgData name="Natasha Doherty" userId="2f65fbf4-2eeb-41a6-a4bf-8744b8cf020e" providerId="ADAL" clId="{BA906866-96C5-4C8F-9E14-3BA80CEC028C}" dt="2025-04-11T02:15:16.101" v="111" actId="20577"/>
          <ac:spMkLst>
            <pc:docMk/>
            <pc:sldMk cId="1941799444" sldId="262"/>
            <ac:spMk id="6" creationId="{71E53427-5D19-FA27-BCF4-0371C72BCF63}"/>
          </ac:spMkLst>
        </pc:spChg>
        <pc:spChg chg="add mod">
          <ac:chgData name="Natasha Doherty" userId="2f65fbf4-2eeb-41a6-a4bf-8744b8cf020e" providerId="ADAL" clId="{BA906866-96C5-4C8F-9E14-3BA80CEC028C}" dt="2025-04-11T02:17:29.089" v="133" actId="255"/>
          <ac:spMkLst>
            <pc:docMk/>
            <pc:sldMk cId="1941799444" sldId="262"/>
            <ac:spMk id="7" creationId="{D1124535-87C7-D52E-2EAF-D1A375DDE8DC}"/>
          </ac:spMkLst>
        </pc:spChg>
        <pc:graphicFrameChg chg="del">
          <ac:chgData name="Natasha Doherty" userId="2f65fbf4-2eeb-41a6-a4bf-8744b8cf020e" providerId="ADAL" clId="{BA906866-96C5-4C8F-9E14-3BA80CEC028C}" dt="2025-04-11T02:15:07.788" v="108" actId="478"/>
          <ac:graphicFrameMkLst>
            <pc:docMk/>
            <pc:sldMk cId="1941799444" sldId="262"/>
            <ac:graphicFrameMk id="9" creationId="{33898E8B-2F20-FA2B-696D-B1F6EF89EC0F}"/>
          </ac:graphicFrameMkLst>
        </pc:graphicFrameChg>
        <pc:graphicFrameChg chg="del">
          <ac:chgData name="Natasha Doherty" userId="2f65fbf4-2eeb-41a6-a4bf-8744b8cf020e" providerId="ADAL" clId="{BA906866-96C5-4C8F-9E14-3BA80CEC028C}" dt="2025-04-11T02:15:03.951" v="107" actId="478"/>
          <ac:graphicFrameMkLst>
            <pc:docMk/>
            <pc:sldMk cId="1941799444" sldId="262"/>
            <ac:graphicFrameMk id="10" creationId="{A8443A1C-81B8-BD7B-D828-D35FAE2EB0B1}"/>
          </ac:graphicFrameMkLst>
        </pc:graphicFrameChg>
        <pc:picChg chg="mod">
          <ac:chgData name="Natasha Doherty" userId="2f65fbf4-2eeb-41a6-a4bf-8744b8cf020e" providerId="ADAL" clId="{BA906866-96C5-4C8F-9E14-3BA80CEC028C}" dt="2025-04-11T02:15:22.341" v="113" actId="14100"/>
          <ac:picMkLst>
            <pc:docMk/>
            <pc:sldMk cId="1941799444" sldId="262"/>
            <ac:picMk id="8" creationId="{827E68A3-967A-77A9-C704-60872AF6E678}"/>
          </ac:picMkLst>
        </pc:picChg>
      </pc:sldChg>
      <pc:sldMasterChg chg="del delSldLayout">
        <pc:chgData name="Natasha Doherty" userId="2f65fbf4-2eeb-41a6-a4bf-8744b8cf020e" providerId="ADAL" clId="{BA906866-96C5-4C8F-9E14-3BA80CEC028C}" dt="2025-04-11T02:17:35.977" v="134" actId="47"/>
        <pc:sldMasterMkLst>
          <pc:docMk/>
          <pc:sldMasterMk cId="347222507" sldId="2147483660"/>
        </pc:sldMasterMkLst>
        <pc:sldLayoutChg chg="del">
          <pc:chgData name="Natasha Doherty" userId="2f65fbf4-2eeb-41a6-a4bf-8744b8cf020e" providerId="ADAL" clId="{BA906866-96C5-4C8F-9E14-3BA80CEC028C}" dt="2025-04-11T02:17:35.977" v="134" actId="47"/>
          <pc:sldLayoutMkLst>
            <pc:docMk/>
            <pc:sldMasterMk cId="347222507" sldId="2147483660"/>
            <pc:sldLayoutMk cId="2589253031" sldId="2147483661"/>
          </pc:sldLayoutMkLst>
        </pc:sldLayoutChg>
        <pc:sldLayoutChg chg="del">
          <pc:chgData name="Natasha Doherty" userId="2f65fbf4-2eeb-41a6-a4bf-8744b8cf020e" providerId="ADAL" clId="{BA906866-96C5-4C8F-9E14-3BA80CEC028C}" dt="2025-04-11T02:17:35.977" v="134" actId="47"/>
          <pc:sldLayoutMkLst>
            <pc:docMk/>
            <pc:sldMasterMk cId="347222507" sldId="2147483660"/>
            <pc:sldLayoutMk cId="1993693322" sldId="2147483662"/>
          </pc:sldLayoutMkLst>
        </pc:sldLayoutChg>
        <pc:sldLayoutChg chg="del">
          <pc:chgData name="Natasha Doherty" userId="2f65fbf4-2eeb-41a6-a4bf-8744b8cf020e" providerId="ADAL" clId="{BA906866-96C5-4C8F-9E14-3BA80CEC028C}" dt="2025-04-11T02:17:35.977" v="134" actId="47"/>
          <pc:sldLayoutMkLst>
            <pc:docMk/>
            <pc:sldMasterMk cId="347222507" sldId="2147483660"/>
            <pc:sldLayoutMk cId="1676929194" sldId="2147483663"/>
          </pc:sldLayoutMkLst>
        </pc:sldLayoutChg>
        <pc:sldLayoutChg chg="del">
          <pc:chgData name="Natasha Doherty" userId="2f65fbf4-2eeb-41a6-a4bf-8744b8cf020e" providerId="ADAL" clId="{BA906866-96C5-4C8F-9E14-3BA80CEC028C}" dt="2025-04-11T02:17:35.977" v="134" actId="47"/>
          <pc:sldLayoutMkLst>
            <pc:docMk/>
            <pc:sldMasterMk cId="347222507" sldId="2147483660"/>
            <pc:sldLayoutMk cId="2341290903" sldId="2147483664"/>
          </pc:sldLayoutMkLst>
        </pc:sldLayoutChg>
        <pc:sldLayoutChg chg="del">
          <pc:chgData name="Natasha Doherty" userId="2f65fbf4-2eeb-41a6-a4bf-8744b8cf020e" providerId="ADAL" clId="{BA906866-96C5-4C8F-9E14-3BA80CEC028C}" dt="2025-04-11T02:17:35.977" v="134" actId="47"/>
          <pc:sldLayoutMkLst>
            <pc:docMk/>
            <pc:sldMasterMk cId="347222507" sldId="2147483660"/>
            <pc:sldLayoutMk cId="2955318573" sldId="2147483665"/>
          </pc:sldLayoutMkLst>
        </pc:sldLayoutChg>
        <pc:sldLayoutChg chg="del">
          <pc:chgData name="Natasha Doherty" userId="2f65fbf4-2eeb-41a6-a4bf-8744b8cf020e" providerId="ADAL" clId="{BA906866-96C5-4C8F-9E14-3BA80CEC028C}" dt="2025-04-11T02:17:35.977" v="134" actId="47"/>
          <pc:sldLayoutMkLst>
            <pc:docMk/>
            <pc:sldMasterMk cId="347222507" sldId="2147483660"/>
            <pc:sldLayoutMk cId="917829701" sldId="2147483666"/>
          </pc:sldLayoutMkLst>
        </pc:sldLayoutChg>
        <pc:sldLayoutChg chg="del">
          <pc:chgData name="Natasha Doherty" userId="2f65fbf4-2eeb-41a6-a4bf-8744b8cf020e" providerId="ADAL" clId="{BA906866-96C5-4C8F-9E14-3BA80CEC028C}" dt="2025-04-11T02:17:35.977" v="134" actId="47"/>
          <pc:sldLayoutMkLst>
            <pc:docMk/>
            <pc:sldMasterMk cId="347222507" sldId="2147483660"/>
            <pc:sldLayoutMk cId="3329704924" sldId="2147483667"/>
          </pc:sldLayoutMkLst>
        </pc:sldLayoutChg>
        <pc:sldLayoutChg chg="del">
          <pc:chgData name="Natasha Doherty" userId="2f65fbf4-2eeb-41a6-a4bf-8744b8cf020e" providerId="ADAL" clId="{BA906866-96C5-4C8F-9E14-3BA80CEC028C}" dt="2025-04-11T02:17:35.977" v="134" actId="47"/>
          <pc:sldLayoutMkLst>
            <pc:docMk/>
            <pc:sldMasterMk cId="347222507" sldId="2147483660"/>
            <pc:sldLayoutMk cId="2253620364" sldId="2147483668"/>
          </pc:sldLayoutMkLst>
        </pc:sldLayoutChg>
        <pc:sldLayoutChg chg="del">
          <pc:chgData name="Natasha Doherty" userId="2f65fbf4-2eeb-41a6-a4bf-8744b8cf020e" providerId="ADAL" clId="{BA906866-96C5-4C8F-9E14-3BA80CEC028C}" dt="2025-04-11T02:17:35.977" v="134" actId="47"/>
          <pc:sldLayoutMkLst>
            <pc:docMk/>
            <pc:sldMasterMk cId="347222507" sldId="2147483660"/>
            <pc:sldLayoutMk cId="2211555678" sldId="2147483669"/>
          </pc:sldLayoutMkLst>
        </pc:sldLayoutChg>
        <pc:sldLayoutChg chg="del">
          <pc:chgData name="Natasha Doherty" userId="2f65fbf4-2eeb-41a6-a4bf-8744b8cf020e" providerId="ADAL" clId="{BA906866-96C5-4C8F-9E14-3BA80CEC028C}" dt="2025-04-11T02:17:35.977" v="134" actId="47"/>
          <pc:sldLayoutMkLst>
            <pc:docMk/>
            <pc:sldMasterMk cId="347222507" sldId="2147483660"/>
            <pc:sldLayoutMk cId="307470322" sldId="2147483670"/>
          </pc:sldLayoutMkLst>
        </pc:sldLayoutChg>
        <pc:sldLayoutChg chg="del">
          <pc:chgData name="Natasha Doherty" userId="2f65fbf4-2eeb-41a6-a4bf-8744b8cf020e" providerId="ADAL" clId="{BA906866-96C5-4C8F-9E14-3BA80CEC028C}" dt="2025-04-11T02:17:35.977" v="134" actId="47"/>
          <pc:sldLayoutMkLst>
            <pc:docMk/>
            <pc:sldMasterMk cId="347222507" sldId="2147483660"/>
            <pc:sldLayoutMk cId="2382463417" sldId="214748367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5/05/2025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CA0A7-D0F7-0225-B424-52134D92C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B9485B-CDE1-FF05-EBA9-31C0B4FBB6A9}"/>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E459F52B-7C56-544B-4A7C-CAF389346AC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8BA2939-C7B7-89BD-25C0-C82228F15E96}"/>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1652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75003" y="4726842"/>
            <a:ext cx="9449991"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28598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19475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91888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25294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3"/>
            <a:ext cx="1086749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10037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8"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11012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8"/>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6" y="2206137"/>
            <a:ext cx="5330385"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67896" y="3287335"/>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378745" y="3287335"/>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592793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50643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9834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356636" y="1295774"/>
            <a:ext cx="6378744"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05746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356636" y="1295774"/>
            <a:ext cx="6378744"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31555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8"/>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6" y="8341240"/>
            <a:ext cx="2834997"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3"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3"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60" y="310297"/>
            <a:ext cx="1534837" cy="1461677"/>
          </a:xfrm>
          <a:prstGeom prst="rect">
            <a:avLst/>
          </a:prstGeom>
        </p:spPr>
      </p:pic>
    </p:spTree>
    <p:extLst>
      <p:ext uri="{BB962C8B-B14F-4D97-AF65-F5344CB8AC3E}">
        <p14:creationId xmlns:p14="http://schemas.microsoft.com/office/powerpoint/2010/main" val="38310108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808241" y="933041"/>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111777429"/>
              </p:ext>
            </p:extLst>
          </p:nvPr>
        </p:nvGraphicFramePr>
        <p:xfrm>
          <a:off x="1851412" y="3933461"/>
          <a:ext cx="8897166" cy="2290830"/>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6547">
                <a:tc>
                  <a:txBody>
                    <a:bodyPr/>
                    <a:lstStyle/>
                    <a:p>
                      <a:r>
                        <a:rPr lang="en-GB" sz="1500" b="1" kern="1200" dirty="0">
                          <a:solidFill>
                            <a:srgbClr val="007815"/>
                          </a:solidFill>
                          <a:latin typeface="Montserrat" panose="00000500000000000000" pitchFamily="2" charset="0"/>
                          <a:ea typeface="+mn-ea"/>
                          <a:cs typeface="+mn-cs"/>
                        </a:rPr>
                        <a:t>TOOL NAME:</a:t>
                      </a:r>
                    </a:p>
                    <a:p>
                      <a:r>
                        <a:rPr lang="en-GB" sz="1500" b="0" kern="1200" dirty="0">
                          <a:solidFill>
                            <a:srgbClr val="007815"/>
                          </a:solidFill>
                          <a:latin typeface="Montserrat" panose="00000500000000000000" pitchFamily="2" charset="0"/>
                          <a:ea typeface="+mn-ea"/>
                          <a:cs typeface="+mn-cs"/>
                        </a:rPr>
                        <a:t>(ID# 4D1401)</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Developing Community Leadership </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5B54B"/>
                    </a:solidFill>
                  </a:tcPr>
                </a:tc>
                <a:extLst>
                  <a:ext uri="{0D108BD9-81ED-4DB2-BD59-A6C34878D82A}">
                    <a16:rowId xmlns:a16="http://schemas.microsoft.com/office/drawing/2014/main" val="428026795"/>
                  </a:ext>
                </a:extLst>
              </a:tr>
              <a:tr h="922466">
                <a:tc>
                  <a:txBody>
                    <a:bodyPr/>
                    <a:lstStyle/>
                    <a:p>
                      <a:r>
                        <a:rPr lang="en-US" sz="1500" b="1" kern="1200" dirty="0">
                          <a:solidFill>
                            <a:srgbClr val="007815"/>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tool includes key activities that can be applied to the process of developing community leadership and ownership </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007815"/>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https://berkana.org/</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2083632663"/>
              </p:ext>
            </p:extLst>
          </p:nvPr>
        </p:nvGraphicFramePr>
        <p:xfrm>
          <a:off x="1851414"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dirty="0">
                          <a:solidFill>
                            <a:srgbClr val="007815"/>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007815"/>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dirty="0">
                          <a:solidFill>
                            <a:srgbClr val="FFFFFF"/>
                          </a:solidFill>
                          <a:latin typeface="Montserrat" panose="00000500000000000000" pitchFamily="2" charset="0"/>
                        </a:rPr>
                        <a:t>4– DEBRIEF</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tc>
                  <a:txBody>
                    <a:bodyPr/>
                    <a:lstStyle/>
                    <a:p>
                      <a:pPr algn="ctr"/>
                      <a:r>
                        <a:rPr lang="en-GB" sz="2000" dirty="0">
                          <a:solidFill>
                            <a:srgbClr val="FFFFFF"/>
                          </a:solidFill>
                          <a:latin typeface="Montserrat" panose="00000500000000000000" pitchFamily="2" charset="0"/>
                        </a:rPr>
                        <a:t>14 – COHERANCE &amp; EXIT</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5B54B"/>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547498694"/>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4D1401 – Developing Community Leadership</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954867" y="6767044"/>
            <a:ext cx="10383937" cy="1351267"/>
          </a:xfrm>
          <a:prstGeom prst="rect">
            <a:avLst/>
          </a:prstGeom>
          <a:noFill/>
        </p:spPr>
        <p:txBody>
          <a:bodyPr wrap="square">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AU" sz="989"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CF1E1E0E-925C-E824-1D03-8D9759D3A5A0}"/>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9E5E4E8-6707-8A07-24F4-D7440A7C5F04}"/>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B9E5E4E8-6707-8A07-24F4-D7440A7C5F04}"/>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71E53427-5D19-FA27-BCF4-0371C72BCF63}"/>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827E68A3-967A-77A9-C704-60872AF6E678}"/>
              </a:ext>
            </a:extLst>
          </p:cNvPr>
          <p:cNvPicPr>
            <a:picLocks noChangeAspect="1"/>
          </p:cNvPicPr>
          <p:nvPr/>
        </p:nvPicPr>
        <p:blipFill>
          <a:blip r:embed="rId6"/>
          <a:stretch>
            <a:fillRect/>
          </a:stretch>
        </p:blipFill>
        <p:spPr>
          <a:xfrm>
            <a:off x="808242" y="933042"/>
            <a:ext cx="3628847" cy="547964"/>
          </a:xfrm>
          <a:prstGeom prst="rect">
            <a:avLst/>
          </a:prstGeom>
        </p:spPr>
      </p:pic>
      <p:cxnSp>
        <p:nvCxnSpPr>
          <p:cNvPr id="14" name="Straight Connector 13">
            <a:extLst>
              <a:ext uri="{FF2B5EF4-FFF2-40B4-BE49-F238E27FC236}">
                <a16:creationId xmlns:a16="http://schemas.microsoft.com/office/drawing/2014/main" id="{A2BD2384-E5BB-33E0-C6E8-1A95FB2BF37A}"/>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A11B81D3-A895-0D0B-BD4A-1A9DB7CBD01A}"/>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4D1401 – Developing Community Leadership</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06066927-A97D-BF7E-66B4-AE5B11F2BDEB}"/>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823947A6-F618-2AC2-71EE-C40FAE22EA81}"/>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3D71A4E6-ACB4-6D8A-6A76-6DC910822DCA}"/>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EFDA0003-4B5F-6090-7338-3CD823144E12}"/>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DE6E1B60-4955-2419-61D1-CF5CABC86F80}"/>
              </a:ext>
            </a:extLst>
          </p:cNvPr>
          <p:cNvSpPr/>
          <p:nvPr/>
        </p:nvSpPr>
        <p:spPr>
          <a:xfrm>
            <a:off x="0" y="1603949"/>
            <a:ext cx="12599988" cy="629586"/>
          </a:xfrm>
          <a:prstGeom prst="rect">
            <a:avLst/>
          </a:prstGeom>
          <a:solidFill>
            <a:srgbClr val="35B54B"/>
          </a:solidFill>
          <a:ln w="12700" cap="flat" cmpd="sng" algn="ctr">
            <a:solidFill>
              <a:srgbClr val="4472C4">
                <a:shade val="15000"/>
              </a:srgbClr>
            </a:solid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AE00A758-F0A6-0993-CE9D-4A1200CD6AF7}"/>
              </a:ext>
            </a:extLst>
          </p:cNvPr>
          <p:cNvSpPr txBox="1"/>
          <p:nvPr/>
        </p:nvSpPr>
        <p:spPr>
          <a:xfrm>
            <a:off x="1175582" y="1643045"/>
            <a:ext cx="9282139" cy="523220"/>
          </a:xfrm>
          <a:prstGeom prst="rect">
            <a:avLst/>
          </a:prstGeom>
          <a:noFill/>
        </p:spPr>
        <p:txBody>
          <a:bodyPr wrap="square" lIns="91440" tIns="45720" rIns="91440" bIns="45720" anchor="t">
            <a:spAutoFit/>
          </a:bodyPr>
          <a:lstStyle/>
          <a:p>
            <a:pPr algn="ctr" defTabSz="1180239"/>
            <a:r>
              <a:rPr lang="en-US" sz="2800" b="1" dirty="0">
                <a:solidFill>
                  <a:prstClr val="white"/>
                </a:solidFill>
                <a:latin typeface="Montserrat Light"/>
              </a:rPr>
              <a:t>Developing Community Leadership </a:t>
            </a:r>
          </a:p>
        </p:txBody>
      </p:sp>
      <p:sp>
        <p:nvSpPr>
          <p:cNvPr id="7" name="TextBox 6">
            <a:extLst>
              <a:ext uri="{FF2B5EF4-FFF2-40B4-BE49-F238E27FC236}">
                <a16:creationId xmlns:a16="http://schemas.microsoft.com/office/drawing/2014/main" id="{D1124535-87C7-D52E-2EAF-D1A375DDE8DC}"/>
              </a:ext>
            </a:extLst>
          </p:cNvPr>
          <p:cNvSpPr txBox="1"/>
          <p:nvPr/>
        </p:nvSpPr>
        <p:spPr>
          <a:xfrm>
            <a:off x="365538" y="2260017"/>
            <a:ext cx="11868912" cy="5509200"/>
          </a:xfrm>
          <a:prstGeom prst="rect">
            <a:avLst/>
          </a:prstGeom>
          <a:noFill/>
        </p:spPr>
        <p:txBody>
          <a:bodyPr wrap="square" lIns="91440" tIns="45720" rIns="91440" bIns="45720" anchor="t">
            <a:spAutoFit/>
          </a:bodyPr>
          <a:lstStyle/>
          <a:p>
            <a:pPr defTabSz="914400" eaLnBrk="0" fontAlgn="base" hangingPunct="0">
              <a:spcBef>
                <a:spcPct val="0"/>
              </a:spcBef>
              <a:spcAft>
                <a:spcPct val="0"/>
              </a:spcAft>
              <a:defRPr/>
            </a:pPr>
            <a:r>
              <a:rPr lang="en-AU" altLang="en-US" sz="1100" dirty="0">
                <a:solidFill>
                  <a:srgbClr val="330033"/>
                </a:solidFill>
                <a:latin typeface="Montserrat Light" panose="00000400000000000000" pitchFamily="2" charset="0"/>
                <a:ea typeface="Roboto Light" panose="02000000000000000000" pitchFamily="2" charset="0"/>
                <a:cs typeface="Roboto Light" panose="02000000000000000000" pitchFamily="2" charset="0"/>
              </a:rPr>
              <a:t>There are four key areas of work that can support the development of new leadership-in-community. Each of these four areas describes work for foundations, NGOs, governments-all organizations focused on supporting new leadership as the means to create sustainable change.</a:t>
            </a:r>
          </a:p>
          <a:p>
            <a:pPr defTabSz="914400" eaLnBrk="0" fontAlgn="base" hangingPunct="0">
              <a:spcBef>
                <a:spcPct val="0"/>
              </a:spcBef>
              <a:spcAft>
                <a:spcPct val="0"/>
              </a:spcAft>
              <a:defRPr/>
            </a:pPr>
            <a:endParaRPr lang="en-AU" altLang="en-US" sz="1100" dirty="0">
              <a:solidFill>
                <a:srgbClr val="330033"/>
              </a:solidFill>
              <a:latin typeface="Montserrat Light" panose="00000400000000000000" pitchFamily="2" charset="0"/>
              <a:ea typeface="Roboto Light" panose="02000000000000000000" pitchFamily="2" charset="0"/>
              <a:cs typeface="Roboto Light" panose="02000000000000000000" pitchFamily="2" charset="0"/>
            </a:endParaRPr>
          </a:p>
          <a:p>
            <a:pPr marL="228600" indent="-228600" defTabSz="914400" eaLnBrk="0" fontAlgn="base" hangingPunct="0">
              <a:spcBef>
                <a:spcPct val="0"/>
              </a:spcBef>
              <a:spcAft>
                <a:spcPct val="0"/>
              </a:spcAft>
              <a:buFont typeface="+mj-lt"/>
              <a:buAutoNum type="arabicPeriod"/>
              <a:defRPr/>
            </a:pPr>
            <a:r>
              <a:rPr lang="en-AU" altLang="en-US" sz="1100" b="1" dirty="0">
                <a:solidFill>
                  <a:prstClr val="black"/>
                </a:solidFill>
                <a:latin typeface="Montserrat Light"/>
                <a:ea typeface="Roboto Light"/>
                <a:cs typeface="Roboto Light"/>
              </a:rPr>
              <a:t>Name the Community: </a:t>
            </a:r>
            <a:r>
              <a:rPr lang="en-AU" altLang="en-US" sz="1100" dirty="0">
                <a:solidFill>
                  <a:prstClr val="black"/>
                </a:solidFill>
                <a:latin typeface="Montserrat Light"/>
                <a:ea typeface="Roboto Light"/>
                <a:cs typeface="Roboto Light"/>
              </a:rPr>
              <a:t>Pioneering leaders act in isolation, unaware that they are part of a broader community. All this changes when they learn that they are part of a community. They gain confidence and courage. They find new energy to stay in the challenges and struggles of pioneering the new. The community they belong to is a community of practice, not of place. The community forms among people acting from the same values and visions. Their practices are varied and unique, but </a:t>
            </a:r>
            <a:r>
              <a:rPr lang="en-AU" altLang="en-US" sz="1100">
                <a:solidFill>
                  <a:prstClr val="black"/>
                </a:solidFill>
                <a:latin typeface="Montserrat Light"/>
                <a:ea typeface="Roboto Light"/>
                <a:cs typeface="Roboto Light"/>
              </a:rPr>
              <a:t>each practice develops from a shared set of values. Only certain organizations -those who observe many communities or nations and who see more of the whole-have sufficient scope to name this community. </a:t>
            </a:r>
            <a:r>
              <a:rPr lang="en-AU" altLang="en-US" sz="1100" dirty="0">
                <a:solidFill>
                  <a:prstClr val="black"/>
                </a:solidFill>
                <a:latin typeface="Montserrat Light"/>
                <a:ea typeface="Roboto Light"/>
                <a:cs typeface="Roboto Light"/>
              </a:rPr>
              <a:t>It is rarely identified by those engaged in the day-to-day work in their separate communities.</a:t>
            </a:r>
          </a:p>
          <a:p>
            <a:pPr marL="228600" indent="-228600" defTabSz="914400" eaLnBrk="0" fontAlgn="base" hangingPunct="0">
              <a:spcBef>
                <a:spcPct val="0"/>
              </a:spcBef>
              <a:spcAft>
                <a:spcPct val="0"/>
              </a:spcAft>
              <a:buFont typeface="+mj-lt"/>
              <a:buAutoNum type="arabicPeriod"/>
              <a:defRPr/>
            </a:pPr>
            <a:endParaRPr lang="en-AU" alt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marL="228600" indent="-228600" defTabSz="914400" eaLnBrk="0" fontAlgn="base" hangingPunct="0">
              <a:spcBef>
                <a:spcPct val="0"/>
              </a:spcBef>
              <a:spcAft>
                <a:spcPct val="0"/>
              </a:spcAft>
              <a:buFont typeface="+mj-lt"/>
              <a:buAutoNum type="arabicPeriod"/>
              <a:defRPr/>
            </a:pPr>
            <a:r>
              <a:rPr lang="en-AU" altLang="en-US" sz="1100" b="1"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Connect the Community: </a:t>
            </a:r>
            <a:r>
              <a:rPr lang="en-AU" alt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In nature, if a system is in distress, the solution is always to connect it to more of itself. As the network of relationships is rewoven and strengthened, the system processes new information and becomes healthier. A human community becomes stronger and more competent as new connections are formed with those formerly excluded, as it brings in those who sit on the periphery, as communication reaches more parts of the system, and as better relationships are developed. Technology facilitates the formation of communities of practice, through dedicated websites, on-line conferences, list serves. But technology is only a supplement to necessary human and intimate connections, including gatherings of the community, publications specific to the community's interests, exchanges of people and resources. Members of the community are too busy to develop the connections that would assist them. Again, those who have the privilege of seeing the whole of the community need to support multiple ways for members to connect with one another.</a:t>
            </a:r>
          </a:p>
          <a:p>
            <a:pPr marL="228600" indent="-228600" defTabSz="914400" eaLnBrk="0" fontAlgn="base" hangingPunct="0">
              <a:spcBef>
                <a:spcPct val="0"/>
              </a:spcBef>
              <a:spcAft>
                <a:spcPct val="0"/>
              </a:spcAft>
              <a:buFont typeface="+mj-lt"/>
              <a:buAutoNum type="arabicPeriod"/>
              <a:defRPr/>
            </a:pPr>
            <a:endParaRPr lang="en-AU" altLang="en-US" sz="1100" b="1"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marL="228600" indent="-228600" defTabSz="914400" eaLnBrk="0" fontAlgn="base" hangingPunct="0">
              <a:spcBef>
                <a:spcPct val="0"/>
              </a:spcBef>
              <a:spcAft>
                <a:spcPct val="0"/>
              </a:spcAft>
              <a:buFont typeface="+mj-lt"/>
              <a:buAutoNum type="arabicPeriod"/>
              <a:defRPr/>
            </a:pPr>
            <a:r>
              <a:rPr lang="en-AU" altLang="en-US" sz="1100" b="1" dirty="0">
                <a:solidFill>
                  <a:prstClr val="black"/>
                </a:solidFill>
                <a:latin typeface="Montserrat Light"/>
                <a:ea typeface="Roboto Light"/>
                <a:cs typeface="Roboto Light"/>
              </a:rPr>
              <a:t>Resource the Community: </a:t>
            </a:r>
            <a:r>
              <a:rPr lang="en-AU" altLang="en-US" sz="1100" dirty="0">
                <a:solidFill>
                  <a:prstClr val="black"/>
                </a:solidFill>
                <a:latin typeface="Montserrat Light"/>
                <a:ea typeface="Roboto Light"/>
                <a:cs typeface="Roboto Light"/>
              </a:rPr>
              <a:t>Communities of practice need to be nourished with many different resources. They require ideas, methods, mentors, processes, information, technology, equipment, money. Each of these is important, but one great gap is that of knowledge; knowing what techniques and processes are available that work well. For example, they may be leading a community development </a:t>
            </a:r>
            <a:r>
              <a:rPr lang="en-AU" altLang="en-US" sz="1100">
                <a:solidFill>
                  <a:prstClr val="black"/>
                </a:solidFill>
                <a:latin typeface="Montserrat Light"/>
                <a:ea typeface="Roboto Light"/>
                <a:cs typeface="Roboto Light"/>
              </a:rPr>
              <a:t>process,  yet</a:t>
            </a:r>
            <a:r>
              <a:rPr lang="en-AU" altLang="en-US" sz="1100" dirty="0">
                <a:solidFill>
                  <a:prstClr val="black"/>
                </a:solidFill>
                <a:latin typeface="Montserrat Light"/>
                <a:ea typeface="Roboto Light"/>
                <a:cs typeface="Roboto Light"/>
              </a:rPr>
              <a:t> know nothing of new means to engage the whole community, or new processes for valuing all of a community's assets. Without this knowledge, they either reinvent the wheel, or latch too quickly onto whatever process they hear about, even inappropriate or substandard ones. To bring good resources to eager learners is such a simple and powerful means to promote the learning and practices of these pioneers. And these new leaders are already highly efficient users of resources.</a:t>
            </a:r>
          </a:p>
          <a:p>
            <a:pPr marL="228600" indent="-228600" defTabSz="914400" eaLnBrk="0" fontAlgn="base" hangingPunct="0">
              <a:spcBef>
                <a:spcPct val="0"/>
              </a:spcBef>
              <a:spcAft>
                <a:spcPct val="0"/>
              </a:spcAft>
              <a:buFont typeface="+mj-lt"/>
              <a:buAutoNum type="arabicPeriod"/>
              <a:defRPr/>
            </a:pPr>
            <a:endParaRPr lang="en-AU" altLang="en-US" sz="11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marL="228600" indent="-228600" defTabSz="914400" eaLnBrk="0" fontAlgn="base" hangingPunct="0">
              <a:spcBef>
                <a:spcPct val="0"/>
              </a:spcBef>
              <a:spcAft>
                <a:spcPct val="0"/>
              </a:spcAft>
              <a:buFont typeface="+mj-lt"/>
              <a:buAutoNum type="arabicPeriod"/>
              <a:defRPr/>
            </a:pPr>
            <a:r>
              <a:rPr lang="en-AU" altLang="en-US" sz="1100" b="1" dirty="0">
                <a:solidFill>
                  <a:prstClr val="black"/>
                </a:solidFill>
                <a:latin typeface="Montserrat Light"/>
                <a:ea typeface="Roboto Light"/>
                <a:cs typeface="Roboto Light"/>
              </a:rPr>
              <a:t>Illuminate and Interpret the Community: </a:t>
            </a:r>
            <a:r>
              <a:rPr lang="en-AU" altLang="en-US" sz="1100" dirty="0">
                <a:solidFill>
                  <a:prstClr val="black"/>
                </a:solidFill>
                <a:latin typeface="Montserrat Light"/>
                <a:ea typeface="Roboto Light"/>
                <a:cs typeface="Roboto Light"/>
              </a:rPr>
              <a:t>There is a critical need to tell the stories of this community, to get public attention for their efforts. Remember how difficult it is for any of us to see a new paradigm, even when it's right under our noses. People, if they even notice them, are most likely to see these new pioneers as inspiring and temporary deviations from the norm. It takes time, attention, and a consistent media focus for people to see them for what they are, examples of what's possible, of what our new world could look like. To develop this level of public awareness requires skilful working with the media and a broader stakeholder engagement plan.</a:t>
            </a:r>
            <a:br>
              <a:rPr lang="en-AU" altLang="en-US" sz="1100" dirty="0">
                <a:latin typeface="Montserrat Light" panose="00000400000000000000" pitchFamily="2" charset="0"/>
                <a:ea typeface="Roboto Light" panose="02000000000000000000" pitchFamily="2" charset="0"/>
                <a:cs typeface="Roboto Light" panose="02000000000000000000" pitchFamily="2" charset="0"/>
              </a:rPr>
            </a:br>
            <a:br>
              <a:rPr lang="en-AU" altLang="en-US" sz="1100" dirty="0">
                <a:latin typeface="Montserrat Light" panose="00000400000000000000" pitchFamily="2" charset="0"/>
                <a:ea typeface="Roboto Light" panose="02000000000000000000" pitchFamily="2" charset="0"/>
                <a:cs typeface="Roboto Light" panose="02000000000000000000" pitchFamily="2" charset="0"/>
              </a:rPr>
            </a:br>
            <a:br>
              <a:rPr lang="en-AU" altLang="en-US" sz="1100" dirty="0">
                <a:latin typeface="Montserrat Light" panose="00000400000000000000" pitchFamily="2" charset="0"/>
                <a:ea typeface="Roboto Light" panose="02000000000000000000" pitchFamily="2" charset="0"/>
                <a:cs typeface="Roboto Light" panose="02000000000000000000" pitchFamily="2" charset="0"/>
              </a:rPr>
            </a:br>
            <a:r>
              <a:rPr lang="en-AU" altLang="en-US" sz="1100" dirty="0">
                <a:solidFill>
                  <a:prstClr val="black"/>
                </a:solidFill>
                <a:latin typeface="Montserrat Light"/>
                <a:ea typeface="Roboto Light"/>
                <a:cs typeface="Roboto Light"/>
              </a:rPr>
              <a:t>This model emerged from the work of The Berkana Institute.</a:t>
            </a:r>
          </a:p>
        </p:txBody>
      </p:sp>
    </p:spTree>
    <p:extLst>
      <p:ext uri="{BB962C8B-B14F-4D97-AF65-F5344CB8AC3E}">
        <p14:creationId xmlns:p14="http://schemas.microsoft.com/office/powerpoint/2010/main" val="19417994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3A96B2-CD81-4332-9ED1-591449DFD842}">
  <ds:schemaRefs>
    <ds:schemaRef ds:uri="http://schemas.microsoft.com/office/2006/metadata/properties"/>
    <ds:schemaRef ds:uri="http://schemas.microsoft.com/office/2006/documentManagement/types"/>
    <ds:schemaRef ds:uri="4fa68556-e527-41a8-8fe0-ca53270d6849"/>
    <ds:schemaRef ds:uri="http://schemas.microsoft.com/office/infopath/2007/PartnerControls"/>
    <ds:schemaRef ds:uri="http://purl.org/dc/terms/"/>
    <ds:schemaRef ds:uri="http://purl.org/dc/elements/1.1/"/>
    <ds:schemaRef ds:uri="http://schemas.openxmlformats.org/package/2006/metadata/core-properties"/>
    <ds:schemaRef ds:uri="http://purl.org/dc/dcmitype/"/>
    <ds:schemaRef ds:uri="3b86de50-e94e-4e35-ab30-83628ca558a0"/>
    <ds:schemaRef ds:uri="http://schemas.microsoft.com/sharepoint/v3"/>
    <ds:schemaRef ds:uri="http://www.w3.org/XML/1998/namespace"/>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3.xml><?xml version="1.0" encoding="utf-8"?>
<ds:datastoreItem xmlns:ds="http://schemas.openxmlformats.org/officeDocument/2006/customXml" ds:itemID="{8CE1DCDD-FEF2-49D2-8DEE-B3AC7AB0CEF4}"/>
</file>

<file path=docProps/app.xml><?xml version="1.0" encoding="utf-8"?>
<Properties xmlns="http://schemas.openxmlformats.org/officeDocument/2006/extended-properties" xmlns:vt="http://schemas.openxmlformats.org/officeDocument/2006/docPropsVTypes">
  <Template>Office Theme</Template>
  <TotalTime>221</TotalTime>
  <Words>1117</Words>
  <Application>Microsoft Office PowerPoint</Application>
  <PresentationFormat>Custom</PresentationFormat>
  <Paragraphs>43</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15</cp:revision>
  <dcterms:created xsi:type="dcterms:W3CDTF">2024-10-22T06:55:56Z</dcterms:created>
  <dcterms:modified xsi:type="dcterms:W3CDTF">2025-05-05T08:57:28Z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