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35B54B"/>
    <a:srgbClr val="736423"/>
    <a:srgbClr val="EBE3BF"/>
    <a:srgbClr val="F2EDD6"/>
    <a:srgbClr val="F8F5E8"/>
    <a:srgbClr val="FF9999"/>
    <a:srgbClr val="FF3300"/>
    <a:srgbClr val="F3FBF4"/>
    <a:srgbClr val="D2F2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06694-8D17-1114-441D-7EFD6CE0DC2E}" v="240" dt="2025-04-14T09:21:46.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1:01.928" v="6"/>
        <pc:sldMkLst>
          <pc:docMk/>
          <pc:sldMk cId="1193283968" sldId="256"/>
        </pc:sldMkLst>
      </pc:sldChg>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modSp mod">
        <pc:chgData name="Miral Vachhani" userId="d2d5b67e-a9a7-4805-80d9-c1f59aebf803" providerId="ADAL" clId="{DF613BE3-0F83-40C6-8E03-268518E2AF69}" dt="2024-11-22T01:01:54.125" v="1"/>
        <pc:sldMkLst>
          <pc:docMk/>
          <pc:sldMk cId="1193283968" sldId="256"/>
        </pc:sldMkLst>
      </pc:sldChg>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Natasha Doherty" userId="2f65fbf4-2eeb-41a6-a4bf-8744b8cf020e" providerId="ADAL" clId="{B40BD205-F925-4D84-84E3-95434D4E1820}"/>
    <pc:docChg chg="custSel addSld delSld modSld delMainMaster">
      <pc:chgData name="Natasha Doherty" userId="2f65fbf4-2eeb-41a6-a4bf-8744b8cf020e" providerId="ADAL" clId="{B40BD205-F925-4D84-84E3-95434D4E1820}" dt="2025-04-11T02:23:00.961" v="84" actId="47"/>
      <pc:docMkLst>
        <pc:docMk/>
      </pc:docMkLst>
      <pc:sldChg chg="del">
        <pc:chgData name="Natasha Doherty" userId="2f65fbf4-2eeb-41a6-a4bf-8744b8cf020e" providerId="ADAL" clId="{B40BD205-F925-4D84-84E3-95434D4E1820}" dt="2025-04-11T02:21:58.146" v="66" actId="47"/>
        <pc:sldMkLst>
          <pc:docMk/>
          <pc:sldMk cId="1193283968" sldId="256"/>
        </pc:sldMkLst>
      </pc:sldChg>
      <pc:sldChg chg="modSp add del mod">
        <pc:chgData name="Natasha Doherty" userId="2f65fbf4-2eeb-41a6-a4bf-8744b8cf020e" providerId="ADAL" clId="{B40BD205-F925-4D84-84E3-95434D4E1820}" dt="2025-04-11T02:21:53.527" v="65" actId="20577"/>
        <pc:sldMkLst>
          <pc:docMk/>
          <pc:sldMk cId="4010778841" sldId="258"/>
        </pc:sldMkLst>
        <pc:graphicFrameChg chg="mod modGraphic">
          <ac:chgData name="Natasha Doherty" userId="2f65fbf4-2eeb-41a6-a4bf-8744b8cf020e" providerId="ADAL" clId="{B40BD205-F925-4D84-84E3-95434D4E1820}" dt="2025-04-11T02:21:53.527" v="65"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B40BD205-F925-4D84-84E3-95434D4E1820}" dt="2025-04-11T02:20:02.021" v="2" actId="2057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B40BD205-F925-4D84-84E3-95434D4E1820}" dt="2025-04-11T02:21:13.337" v="57"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B40BD205-F925-4D84-84E3-95434D4E1820}" dt="2025-04-11T02:23:00.961" v="84" actId="47"/>
        <pc:sldMkLst>
          <pc:docMk/>
          <pc:sldMk cId="695141167" sldId="261"/>
        </pc:sldMkLst>
        <pc:spChg chg="del">
          <ac:chgData name="Natasha Doherty" userId="2f65fbf4-2eeb-41a6-a4bf-8744b8cf020e" providerId="ADAL" clId="{B40BD205-F925-4D84-84E3-95434D4E1820}" dt="2025-04-11T02:21:34.978" v="59" actId="478"/>
          <ac:spMkLst>
            <pc:docMk/>
            <pc:sldMk cId="695141167" sldId="261"/>
            <ac:spMk id="2" creationId="{A61E4D56-1DD2-5F80-07D3-F62516EDA9B2}"/>
          </ac:spMkLst>
        </pc:spChg>
        <pc:spChg chg="del">
          <ac:chgData name="Natasha Doherty" userId="2f65fbf4-2eeb-41a6-a4bf-8744b8cf020e" providerId="ADAL" clId="{B40BD205-F925-4D84-84E3-95434D4E1820}" dt="2025-04-11T02:21:39.163" v="61" actId="478"/>
          <ac:spMkLst>
            <pc:docMk/>
            <pc:sldMk cId="695141167" sldId="261"/>
            <ac:spMk id="3" creationId="{D4891624-F467-5A06-216A-9F712ED58D82}"/>
          </ac:spMkLst>
        </pc:spChg>
        <pc:spChg chg="del">
          <ac:chgData name="Natasha Doherty" userId="2f65fbf4-2eeb-41a6-a4bf-8744b8cf020e" providerId="ADAL" clId="{B40BD205-F925-4D84-84E3-95434D4E1820}" dt="2025-04-11T02:21:36.752" v="60" actId="478"/>
          <ac:spMkLst>
            <pc:docMk/>
            <pc:sldMk cId="695141167" sldId="261"/>
            <ac:spMk id="10" creationId="{F81B235D-7C11-65C9-B228-6CC902DEAEAE}"/>
          </ac:spMkLst>
        </pc:spChg>
        <pc:picChg chg="del">
          <ac:chgData name="Natasha Doherty" userId="2f65fbf4-2eeb-41a6-a4bf-8744b8cf020e" providerId="ADAL" clId="{B40BD205-F925-4D84-84E3-95434D4E1820}" dt="2025-04-11T02:21:40.630" v="62" actId="478"/>
          <ac:picMkLst>
            <pc:docMk/>
            <pc:sldMk cId="695141167" sldId="261"/>
            <ac:picMk id="4" creationId="{EADC7732-64CD-79C6-354D-ABEC8A5A9618}"/>
          </ac:picMkLst>
        </pc:picChg>
      </pc:sldChg>
      <pc:sldChg chg="addSp delSp modSp add mod">
        <pc:chgData name="Natasha Doherty" userId="2f65fbf4-2eeb-41a6-a4bf-8744b8cf020e" providerId="ADAL" clId="{B40BD205-F925-4D84-84E3-95434D4E1820}" dt="2025-04-11T02:22:53.572" v="83" actId="113"/>
        <pc:sldMkLst>
          <pc:docMk/>
          <pc:sldMk cId="1586617184" sldId="262"/>
        </pc:sldMkLst>
        <pc:spChg chg="add mod">
          <ac:chgData name="Natasha Doherty" userId="2f65fbf4-2eeb-41a6-a4bf-8744b8cf020e" providerId="ADAL" clId="{B40BD205-F925-4D84-84E3-95434D4E1820}" dt="2025-04-11T02:22:42.574" v="81" actId="2085"/>
          <ac:spMkLst>
            <pc:docMk/>
            <pc:sldMk cId="1586617184" sldId="262"/>
            <ac:spMk id="3" creationId="{6197F67E-6B0F-7DC5-098D-1BDA87C35DC9}"/>
          </ac:spMkLst>
        </pc:spChg>
        <pc:spChg chg="del">
          <ac:chgData name="Natasha Doherty" userId="2f65fbf4-2eeb-41a6-a4bf-8744b8cf020e" providerId="ADAL" clId="{B40BD205-F925-4D84-84E3-95434D4E1820}" dt="2025-04-11T02:22:13.762" v="71" actId="478"/>
          <ac:spMkLst>
            <pc:docMk/>
            <pc:sldMk cId="1586617184" sldId="262"/>
            <ac:spMk id="4" creationId="{91D03D4D-3A3C-4B69-F480-87F61C5DB5AB}"/>
          </ac:spMkLst>
        </pc:spChg>
        <pc:spChg chg="add mod">
          <ac:chgData name="Natasha Doherty" userId="2f65fbf4-2eeb-41a6-a4bf-8744b8cf020e" providerId="ADAL" clId="{B40BD205-F925-4D84-84E3-95434D4E1820}" dt="2025-04-11T02:22:28.481" v="76"/>
          <ac:spMkLst>
            <pc:docMk/>
            <pc:sldMk cId="1586617184" sldId="262"/>
            <ac:spMk id="5" creationId="{FB639C5C-2420-6245-D8C3-681694817AF9}"/>
          </ac:spMkLst>
        </pc:spChg>
        <pc:spChg chg="mod">
          <ac:chgData name="Natasha Doherty" userId="2f65fbf4-2eeb-41a6-a4bf-8744b8cf020e" providerId="ADAL" clId="{B40BD205-F925-4D84-84E3-95434D4E1820}" dt="2025-04-11T02:22:19.645" v="75" actId="20577"/>
          <ac:spMkLst>
            <pc:docMk/>
            <pc:sldMk cId="1586617184" sldId="262"/>
            <ac:spMk id="6" creationId="{C499131D-A531-51B4-173F-40051809255F}"/>
          </ac:spMkLst>
        </pc:spChg>
        <pc:spChg chg="add mod">
          <ac:chgData name="Natasha Doherty" userId="2f65fbf4-2eeb-41a6-a4bf-8744b8cf020e" providerId="ADAL" clId="{B40BD205-F925-4D84-84E3-95434D4E1820}" dt="2025-04-11T02:22:53.572" v="83" actId="113"/>
          <ac:spMkLst>
            <pc:docMk/>
            <pc:sldMk cId="1586617184" sldId="262"/>
            <ac:spMk id="7" creationId="{3361F04E-DEE5-C220-9D94-FAB28E001174}"/>
          </ac:spMkLst>
        </pc:spChg>
        <pc:graphicFrameChg chg="del">
          <ac:chgData name="Natasha Doherty" userId="2f65fbf4-2eeb-41a6-a4bf-8744b8cf020e" providerId="ADAL" clId="{B40BD205-F925-4D84-84E3-95434D4E1820}" dt="2025-04-11T02:22:07.544" v="69" actId="478"/>
          <ac:graphicFrameMkLst>
            <pc:docMk/>
            <pc:sldMk cId="1586617184" sldId="262"/>
            <ac:graphicFrameMk id="9" creationId="{D8B5ED20-9542-221E-E3C1-E885799AD3C8}"/>
          </ac:graphicFrameMkLst>
        </pc:graphicFrameChg>
        <pc:graphicFrameChg chg="del">
          <ac:chgData name="Natasha Doherty" userId="2f65fbf4-2eeb-41a6-a4bf-8744b8cf020e" providerId="ADAL" clId="{B40BD205-F925-4D84-84E3-95434D4E1820}" dt="2025-04-11T02:22:06.048" v="68" actId="478"/>
          <ac:graphicFrameMkLst>
            <pc:docMk/>
            <pc:sldMk cId="1586617184" sldId="262"/>
            <ac:graphicFrameMk id="10" creationId="{D56BDF69-8198-A4C7-131C-DCDD2CD1BF11}"/>
          </ac:graphicFrameMkLst>
        </pc:graphicFrameChg>
        <pc:picChg chg="mod">
          <ac:chgData name="Natasha Doherty" userId="2f65fbf4-2eeb-41a6-a4bf-8744b8cf020e" providerId="ADAL" clId="{B40BD205-F925-4D84-84E3-95434D4E1820}" dt="2025-04-11T02:22:11.600" v="70" actId="14100"/>
          <ac:picMkLst>
            <pc:docMk/>
            <pc:sldMk cId="1586617184" sldId="262"/>
            <ac:picMk id="8" creationId="{6EB61242-F8BB-747C-426B-636CBEA32B9D}"/>
          </ac:picMkLst>
        </pc:picChg>
      </pc:sldChg>
      <pc:sldMasterChg chg="del delSldLayout">
        <pc:chgData name="Natasha Doherty" userId="2f65fbf4-2eeb-41a6-a4bf-8744b8cf020e" providerId="ADAL" clId="{B40BD205-F925-4D84-84E3-95434D4E1820}" dt="2025-04-11T02:23:00.961" v="84" actId="47"/>
        <pc:sldMasterMkLst>
          <pc:docMk/>
          <pc:sldMasterMk cId="780888696" sldId="2147483660"/>
        </pc:sldMasterMkLst>
        <pc:sldLayoutChg chg="del">
          <pc:chgData name="Natasha Doherty" userId="2f65fbf4-2eeb-41a6-a4bf-8744b8cf020e" providerId="ADAL" clId="{B40BD205-F925-4D84-84E3-95434D4E1820}" dt="2025-04-11T02:23:00.961" v="84" actId="47"/>
          <pc:sldLayoutMkLst>
            <pc:docMk/>
            <pc:sldMasterMk cId="780888696" sldId="2147483660"/>
            <pc:sldLayoutMk cId="2913143257" sldId="2147483661"/>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965338278" sldId="2147483662"/>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1370533264" sldId="2147483663"/>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4028412629" sldId="2147483664"/>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1689941162" sldId="2147483665"/>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3236842041" sldId="2147483666"/>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4189493356" sldId="2147483667"/>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404629319" sldId="2147483668"/>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3908675041" sldId="2147483669"/>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1163477983" sldId="2147483670"/>
          </pc:sldLayoutMkLst>
        </pc:sldLayoutChg>
        <pc:sldLayoutChg chg="del">
          <pc:chgData name="Natasha Doherty" userId="2f65fbf4-2eeb-41a6-a4bf-8744b8cf020e" providerId="ADAL" clId="{B40BD205-F925-4D84-84E3-95434D4E1820}" dt="2025-04-11T02:23:00.961" v="84" actId="47"/>
          <pc:sldLayoutMkLst>
            <pc:docMk/>
            <pc:sldMasterMk cId="780888696" sldId="2147483660"/>
            <pc:sldLayoutMk cId="2617476736" sldId="2147483671"/>
          </pc:sldLayoutMkLst>
        </pc:sldLayoutChg>
      </pc:sldMasterChg>
      <pc:sldMasterChg chg="del delSldLayout">
        <pc:chgData name="Natasha Doherty" userId="2f65fbf4-2eeb-41a6-a4bf-8744b8cf020e" providerId="ADAL" clId="{B40BD205-F925-4D84-84E3-95434D4E1820}" dt="2025-04-11T02:20:33.287" v="3" actId="47"/>
        <pc:sldMasterMkLst>
          <pc:docMk/>
          <pc:sldMasterMk cId="2787463186" sldId="2147483672"/>
        </pc:sldMasterMkLst>
        <pc:sldLayoutChg chg="del">
          <pc:chgData name="Natasha Doherty" userId="2f65fbf4-2eeb-41a6-a4bf-8744b8cf020e" providerId="ADAL" clId="{B40BD205-F925-4D84-84E3-95434D4E1820}" dt="2025-04-11T02:20:33.287" v="3" actId="47"/>
          <pc:sldLayoutMkLst>
            <pc:docMk/>
            <pc:sldMasterMk cId="2787463186" sldId="2147483672"/>
            <pc:sldLayoutMk cId="928576119" sldId="2147483673"/>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3328336922" sldId="2147483674"/>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884816106" sldId="2147483675"/>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39510804" sldId="2147483676"/>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1930925551" sldId="2147483677"/>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935239169" sldId="2147483678"/>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789569254" sldId="2147483679"/>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1258765594" sldId="2147483680"/>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863613433" sldId="2147483681"/>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945429982" sldId="2147483682"/>
          </pc:sldLayoutMkLst>
        </pc:sldLayoutChg>
        <pc:sldLayoutChg chg="del">
          <pc:chgData name="Natasha Doherty" userId="2f65fbf4-2eeb-41a6-a4bf-8744b8cf020e" providerId="ADAL" clId="{B40BD205-F925-4D84-84E3-95434D4E1820}" dt="2025-04-11T02:20:33.287" v="3" actId="47"/>
          <pc:sldLayoutMkLst>
            <pc:docMk/>
            <pc:sldMasterMk cId="2787463186" sldId="2147483672"/>
            <pc:sldLayoutMk cId="2692738647" sldId="2147483683"/>
          </pc:sldLayoutMkLst>
        </pc:sldLayoutChg>
      </pc:sldMaster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Tracey Johnson" userId="S::traceyj_inalapc.org.au#ext#@ethicol.onmicrosoft.com::e7955945-38dd-4fa0-930e-e53c504fbbc7" providerId="AD" clId="Web-{C0A06694-8D17-1114-441D-7EFD6CE0DC2E}"/>
    <pc:docChg chg="modSld">
      <pc:chgData name="Tracey Johnson" userId="S::traceyj_inalapc.org.au#ext#@ethicol.onmicrosoft.com::e7955945-38dd-4fa0-930e-e53c504fbbc7" providerId="AD" clId="Web-{C0A06694-8D17-1114-441D-7EFD6CE0DC2E}" dt="2025-04-14T09:21:46.824" v="223" actId="20577"/>
      <pc:docMkLst>
        <pc:docMk/>
      </pc:docMkLst>
      <pc:sldChg chg="modSp">
        <pc:chgData name="Tracey Johnson" userId="S::traceyj_inalapc.org.au#ext#@ethicol.onmicrosoft.com::e7955945-38dd-4fa0-930e-e53c504fbbc7" providerId="AD" clId="Web-{C0A06694-8D17-1114-441D-7EFD6CE0DC2E}" dt="2025-04-14T09:20:46.648" v="205"/>
        <pc:sldMkLst>
          <pc:docMk/>
          <pc:sldMk cId="4010778841" sldId="258"/>
        </pc:sldMkLst>
        <pc:graphicFrameChg chg="mod modGraphic">
          <ac:chgData name="Tracey Johnson" userId="S::traceyj_inalapc.org.au#ext#@ethicol.onmicrosoft.com::e7955945-38dd-4fa0-930e-e53c504fbbc7" providerId="AD" clId="Web-{C0A06694-8D17-1114-441D-7EFD6CE0DC2E}" dt="2025-04-14T09:20:46.648" v="205"/>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C0A06694-8D17-1114-441D-7EFD6CE0DC2E}" dt="2025-04-14T09:21:46.824" v="223" actId="20577"/>
        <pc:sldMkLst>
          <pc:docMk/>
          <pc:sldMk cId="1586617184" sldId="262"/>
        </pc:sldMkLst>
        <pc:spChg chg="mod">
          <ac:chgData name="Tracey Johnson" userId="S::traceyj_inalapc.org.au#ext#@ethicol.onmicrosoft.com::e7955945-38dd-4fa0-930e-e53c504fbbc7" providerId="AD" clId="Web-{C0A06694-8D17-1114-441D-7EFD6CE0DC2E}" dt="2025-04-14T09:21:46.824" v="223" actId="20577"/>
          <ac:spMkLst>
            <pc:docMk/>
            <pc:sldMk cId="1586617184" sldId="262"/>
            <ac:spMk id="7" creationId="{3361F04E-DEE5-C220-9D94-FAB28E001174}"/>
          </ac:spMkLst>
        </pc:spChg>
      </pc:sldChg>
    </pc:docChg>
  </pc:docChgLst>
  <pc:docChgLst>
    <pc:chgData name="Miral Vachhani" userId="d2d5b67e-a9a7-4805-80d9-c1f59aebf803" providerId="ADAL" clId="{9F3E278E-8FD3-4B43-99DF-6184B7A13A28}"/>
    <pc:docChg chg="modSld">
      <pc:chgData name="Miral Vachhani" userId="d2d5b67e-a9a7-4805-80d9-c1f59aebf803" providerId="ADAL" clId="{9F3E278E-8FD3-4B43-99DF-6184B7A13A28}" dt="2024-11-22T02:35:43.442" v="37" actId="20577"/>
      <pc:docMkLst>
        <pc:docMk/>
      </pc:docMkLst>
      <pc:sldChg chg="modSp mod">
        <pc:chgData name="Miral Vachhani" userId="d2d5b67e-a9a7-4805-80d9-c1f59aebf803" providerId="ADAL" clId="{9F3E278E-8FD3-4B43-99DF-6184B7A13A28}" dt="2024-11-22T02:35:43.442" v="37" actId="20577"/>
        <pc:sldMkLst>
          <pc:docMk/>
          <pc:sldMk cId="695141167" sldId="261"/>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14/04/2025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0C546-F587-1D40-6606-6032ACD736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DB612-1AF1-D10E-42CA-69AE1C3859E3}"/>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F7C32EEB-0C10-AC60-6F22-589AE9FB0A9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BF0B0AB-00C5-4E49-6B3A-31F212B00C9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9566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2280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3658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91442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5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2551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85457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01636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5487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63691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21362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1537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4/14/2025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11737985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952778187"/>
              </p:ext>
            </p:extLst>
          </p:nvPr>
        </p:nvGraphicFramePr>
        <p:xfrm>
          <a:off x="1851412" y="3933461"/>
          <a:ext cx="8897166" cy="2192991"/>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4D1403)</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After Action Review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These reflective questions are intended to prompt individuals or teams to think critically about their experiences, actions, and outcomes during a specific period or activity.</a:t>
                      </a:r>
                      <a:r>
                        <a:rPr lang="en-GB" sz="1200" b="0" i="0" u="none" strike="noStrike" kern="1200" cap="none" spc="0" normalizeH="0" baseline="0" noProof="0" dirty="0">
                          <a:ln>
                            <a:noFill/>
                          </a:ln>
                          <a:solidFill>
                            <a:prstClr val="black"/>
                          </a:solidFill>
                          <a:effectLst/>
                          <a:uLnTx/>
                          <a:uFillTx/>
                          <a:latin typeface="Montserrat Light"/>
                          <a:ea typeface="+mn-ea"/>
                          <a:cs typeface="+mn-cs"/>
                        </a:rPr>
                        <a:t>  The After Action Review can be used after key meetings or workshops or as part of the reflection point in co-design to determine if the project should move to the next stage.</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14 – COHERANCE &amp; EXIT</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582930877"/>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4D1403 – After Action Review</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849511D-63B8-49F4-8073-3CD56252278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82AB8BD-6ECD-85A5-3C75-70E38621EAD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82AB8BD-6ECD-85A5-3C75-70E38621EAD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499131D-A531-51B4-173F-40051809255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EB61242-F8BB-747C-426B-636CBEA32B9D}"/>
              </a:ext>
            </a:extLst>
          </p:cNvPr>
          <p:cNvPicPr>
            <a:picLocks noChangeAspect="1"/>
          </p:cNvPicPr>
          <p:nvPr/>
        </p:nvPicPr>
        <p:blipFill>
          <a:blip r:embed="rId6"/>
          <a:stretch>
            <a:fillRect/>
          </a:stretch>
        </p:blipFill>
        <p:spPr>
          <a:xfrm>
            <a:off x="808242" y="933042"/>
            <a:ext cx="2785586" cy="420630"/>
          </a:xfrm>
          <a:prstGeom prst="rect">
            <a:avLst/>
          </a:prstGeom>
        </p:spPr>
      </p:pic>
      <p:cxnSp>
        <p:nvCxnSpPr>
          <p:cNvPr id="14" name="Straight Connector 13">
            <a:extLst>
              <a:ext uri="{FF2B5EF4-FFF2-40B4-BE49-F238E27FC236}">
                <a16:creationId xmlns:a16="http://schemas.microsoft.com/office/drawing/2014/main" id="{7223CCB6-4A25-6080-1CD9-0690EC26B08F}"/>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ED8C647-C6FF-7B4C-4112-CBB90D9AC980}"/>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4D1403 – After Action Review</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8B0ED9A-163A-342E-36D5-6CA181C5C718}"/>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E66A3937-C2A1-98DA-F0FE-EA51A7CDCD0F}"/>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A3940AA-E076-DB64-9358-0E2C230F8DB0}"/>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0F7060A9-F7FC-D11D-527A-6DA8BA528E2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197F67E-6B0F-7DC5-098D-1BDA87C35DC9}"/>
              </a:ext>
            </a:extLst>
          </p:cNvPr>
          <p:cNvSpPr/>
          <p:nvPr/>
        </p:nvSpPr>
        <p:spPr>
          <a:xfrm>
            <a:off x="0" y="1728829"/>
            <a:ext cx="12599988" cy="523221"/>
          </a:xfrm>
          <a:prstGeom prst="rect">
            <a:avLst/>
          </a:prstGeom>
          <a:solidFill>
            <a:srgbClr val="35B54B"/>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FB639C5C-2420-6245-D8C3-681694817AF9}"/>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After Action Review </a:t>
            </a:r>
          </a:p>
        </p:txBody>
      </p:sp>
      <p:sp>
        <p:nvSpPr>
          <p:cNvPr id="7" name="TextBox 6">
            <a:extLst>
              <a:ext uri="{FF2B5EF4-FFF2-40B4-BE49-F238E27FC236}">
                <a16:creationId xmlns:a16="http://schemas.microsoft.com/office/drawing/2014/main" id="{3361F04E-DEE5-C220-9D94-FAB28E001174}"/>
              </a:ext>
            </a:extLst>
          </p:cNvPr>
          <p:cNvSpPr txBox="1"/>
          <p:nvPr/>
        </p:nvSpPr>
        <p:spPr>
          <a:xfrm>
            <a:off x="462156" y="2505641"/>
            <a:ext cx="11720478" cy="3323987"/>
          </a:xfrm>
          <a:prstGeom prst="rect">
            <a:avLst/>
          </a:prstGeom>
          <a:noFill/>
        </p:spPr>
        <p:txBody>
          <a:bodyPr wrap="square" lIns="91440" tIns="45720" rIns="91440" bIns="45720" anchor="t">
            <a:spAutoFit/>
          </a:bodyPr>
          <a:lstStyle/>
          <a:p>
            <a:pPr defTabSz="1180239">
              <a:defRPr/>
            </a:pPr>
            <a:r>
              <a:rPr lang="en-US" sz="1400" b="1" dirty="0">
                <a:solidFill>
                  <a:srgbClr val="257B34"/>
                </a:solidFill>
                <a:latin typeface="Montserrat Light" panose="00000400000000000000" pitchFamily="2" charset="0"/>
              </a:rPr>
              <a:t>After Action Review Questions</a:t>
            </a:r>
          </a:p>
          <a:p>
            <a:pPr defTabSz="1180239">
              <a:defRPr/>
            </a:pPr>
            <a:endParaRPr lang="en-US" sz="1400" b="1" dirty="0">
              <a:solidFill>
                <a:srgbClr val="736423"/>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a:rPr>
              <a:t>Who have you been over the {insert time period}? </a:t>
            </a:r>
          </a:p>
          <a:p>
            <a:pPr marL="342900" indent="-342900" defTabSz="1180239">
              <a:buFont typeface="+mj-lt"/>
              <a:buAutoNum type="arabicPeriod"/>
              <a:defRPr/>
            </a:pPr>
            <a:endParaRPr lang="en-US" sz="1400" dirty="0">
              <a:solidFill>
                <a:prstClr val="black"/>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panose="00000400000000000000" pitchFamily="2" charset="0"/>
              </a:rPr>
              <a:t>Who has the {insert </a:t>
            </a:r>
            <a:r>
              <a:rPr lang="en-US" sz="1400" dirty="0" err="1">
                <a:solidFill>
                  <a:prstClr val="black"/>
                </a:solidFill>
                <a:latin typeface="Montserrat Light" panose="00000400000000000000" pitchFamily="2" charset="0"/>
              </a:rPr>
              <a:t>organisation</a:t>
            </a:r>
            <a:r>
              <a:rPr lang="en-US" sz="1400" dirty="0">
                <a:solidFill>
                  <a:prstClr val="black"/>
                </a:solidFill>
                <a:latin typeface="Montserrat Light" panose="00000400000000000000" pitchFamily="2" charset="0"/>
              </a:rPr>
              <a:t>/work unit} been over the same period? </a:t>
            </a:r>
          </a:p>
          <a:p>
            <a:pPr marL="342900" indent="-342900" defTabSz="1180239">
              <a:buFont typeface="+mj-lt"/>
              <a:buAutoNum type="arabicPeriod"/>
              <a:defRPr/>
            </a:pPr>
            <a:endParaRPr lang="en-US" sz="1400" dirty="0">
              <a:solidFill>
                <a:prstClr val="black"/>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panose="00000400000000000000" pitchFamily="2" charset="0"/>
              </a:rPr>
              <a:t>Where were you at your best? </a:t>
            </a:r>
          </a:p>
          <a:p>
            <a:pPr marL="342900" indent="-342900" defTabSz="1180239">
              <a:buFont typeface="+mj-lt"/>
              <a:buAutoNum type="arabicPeriod"/>
              <a:defRPr/>
            </a:pPr>
            <a:endParaRPr lang="en-US" sz="1400" dirty="0">
              <a:solidFill>
                <a:prstClr val="black"/>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panose="00000400000000000000" pitchFamily="2" charset="0"/>
              </a:rPr>
              <a:t>What did you anticipate and what was a surprise? </a:t>
            </a:r>
          </a:p>
          <a:p>
            <a:pPr marL="342900" indent="-342900" defTabSz="1180239">
              <a:buFont typeface="+mj-lt"/>
              <a:buAutoNum type="arabicPeriod"/>
              <a:defRPr/>
            </a:pPr>
            <a:endParaRPr lang="en-US" sz="1400" dirty="0">
              <a:solidFill>
                <a:prstClr val="black"/>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a:rPr>
              <a:t>What will you do differently going forward? </a:t>
            </a:r>
          </a:p>
          <a:p>
            <a:pPr marL="342900" indent="-342900" defTabSz="1180239">
              <a:buFont typeface="+mj-lt"/>
              <a:buAutoNum type="arabicPeriod"/>
              <a:defRPr/>
            </a:pPr>
            <a:endParaRPr lang="en-US" sz="1400" dirty="0">
              <a:solidFill>
                <a:prstClr val="black"/>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panose="00000400000000000000" pitchFamily="2" charset="0"/>
              </a:rPr>
              <a:t>What has been a gain from this {experience/activity}? </a:t>
            </a:r>
          </a:p>
          <a:p>
            <a:pPr defTabSz="1180239">
              <a:defRPr/>
            </a:pPr>
            <a:endParaRPr lang="en-US" sz="1400" dirty="0">
              <a:solidFill>
                <a:prstClr val="black"/>
              </a:solidFill>
              <a:latin typeface="Montserrat Light"/>
            </a:endParaRPr>
          </a:p>
          <a:p>
            <a:pPr defTabSz="1180239">
              <a:defRPr/>
            </a:pPr>
            <a:r>
              <a:rPr lang="en-US" sz="1400" dirty="0">
                <a:solidFill>
                  <a:prstClr val="black"/>
                </a:solidFill>
                <a:latin typeface="Montserrat Light"/>
              </a:rPr>
              <a:t>7. What will you do/needs to be done next?</a:t>
            </a:r>
            <a:endParaRPr lang="en-US" sz="14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15866171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948BC73-D680-48F3-B760-D0F03F7C70F5}"/>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dcmitype/"/>
    <ds:schemaRef ds:uri="http://purl.org/dc/elements/1.1/"/>
    <ds:schemaRef ds:uri="http://schemas.microsoft.com/office/infopath/2007/PartnerControls"/>
    <ds:schemaRef ds:uri="http://schemas.microsoft.com/office/2006/documentManagement/types"/>
    <ds:schemaRef ds:uri="4fa68556-e527-41a8-8fe0-ca53270d6849"/>
    <ds:schemaRef ds:uri="http://purl.org/dc/terms/"/>
    <ds:schemaRef ds:uri="http://schemas.openxmlformats.org/package/2006/metadata/core-properties"/>
    <ds:schemaRef ds:uri="http://www.w3.org/XML/1998/namespace"/>
    <ds:schemaRef ds:uri="3b86de50-e94e-4e35-ab30-83628ca558a0"/>
    <ds:schemaRef ds:uri="http://schemas.microsoft.com/sharepoint/v3"/>
    <ds:schemaRef ds:uri="http://schemas.microsoft.com/office/2006/metadata/propertie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186</TotalTime>
  <Words>516</Words>
  <Application>Microsoft Office PowerPoint</Application>
  <PresentationFormat>Custom</PresentationFormat>
  <Paragraphs>46</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12</cp:revision>
  <dcterms:created xsi:type="dcterms:W3CDTF">2024-10-22T06:55:56Z</dcterms:created>
  <dcterms:modified xsi:type="dcterms:W3CDTF">2025-04-14T09:21:46Z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