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B54B"/>
    <a:srgbClr val="F0FAF2"/>
    <a:srgbClr val="D2F2D7"/>
    <a:srgbClr val="736423"/>
    <a:srgbClr val="F8F5E8"/>
    <a:srgbClr val="F2EDD6"/>
    <a:srgbClr val="EBE3BF"/>
    <a:srgbClr val="FF9999"/>
    <a:srgbClr val="FF3300"/>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BD4BD1-137B-5CEB-BE2A-B4BFB09A41B3}" v="4" dt="2025-05-05T09:06:59.5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Natasha Doherty" userId="2f65fbf4-2eeb-41a6-a4bf-8744b8cf020e" providerId="ADAL" clId="{E48D2FB5-B326-4DA8-A49E-ABA9C0C13828}"/>
    <pc:docChg chg="undo custSel addSld delSld modSld delMainMaster">
      <pc:chgData name="Natasha Doherty" userId="2f65fbf4-2eeb-41a6-a4bf-8744b8cf020e" providerId="ADAL" clId="{E48D2FB5-B326-4DA8-A49E-ABA9C0C13828}" dt="2025-04-11T05:29:17.229" v="130" actId="47"/>
      <pc:docMkLst>
        <pc:docMk/>
      </pc:docMkLst>
      <pc:sldChg chg="del">
        <pc:chgData name="Natasha Doherty" userId="2f65fbf4-2eeb-41a6-a4bf-8744b8cf020e" providerId="ADAL" clId="{E48D2FB5-B326-4DA8-A49E-ABA9C0C13828}" dt="2025-04-11T05:28:19.852" v="122" actId="47"/>
        <pc:sldMkLst>
          <pc:docMk/>
          <pc:sldMk cId="1193283968" sldId="256"/>
        </pc:sldMkLst>
      </pc:sldChg>
      <pc:sldChg chg="modSp add mod">
        <pc:chgData name="Natasha Doherty" userId="2f65fbf4-2eeb-41a6-a4bf-8744b8cf020e" providerId="ADAL" clId="{E48D2FB5-B326-4DA8-A49E-ABA9C0C13828}" dt="2025-04-11T05:25:17.284" v="104" actId="20577"/>
        <pc:sldMkLst>
          <pc:docMk/>
          <pc:sldMk cId="4010778841" sldId="258"/>
        </pc:sldMkLst>
        <pc:graphicFrameChg chg="mod modGraphic">
          <ac:chgData name="Natasha Doherty" userId="2f65fbf4-2eeb-41a6-a4bf-8744b8cf020e" providerId="ADAL" clId="{E48D2FB5-B326-4DA8-A49E-ABA9C0C13828}" dt="2025-04-11T05:25:17.284" v="104"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E48D2FB5-B326-4DA8-A49E-ABA9C0C13828}" dt="2025-04-11T05:24:07.867" v="80" actId="114"/>
          <ac:graphicFrameMkLst>
            <pc:docMk/>
            <pc:sldMk cId="4010778841" sldId="258"/>
            <ac:graphicFrameMk id="17" creationId="{61FFC170-F895-5834-DC1D-D3303407BE54}"/>
          </ac:graphicFrameMkLst>
        </pc:graphicFrameChg>
      </pc:sldChg>
      <pc:sldChg chg="delSp del mod">
        <pc:chgData name="Natasha Doherty" userId="2f65fbf4-2eeb-41a6-a4bf-8744b8cf020e" providerId="ADAL" clId="{E48D2FB5-B326-4DA8-A49E-ABA9C0C13828}" dt="2025-04-11T05:29:17.229" v="130" actId="47"/>
        <pc:sldMkLst>
          <pc:docMk/>
          <pc:sldMk cId="695141167" sldId="261"/>
        </pc:sldMkLst>
        <pc:spChg chg="del">
          <ac:chgData name="Natasha Doherty" userId="2f65fbf4-2eeb-41a6-a4bf-8744b8cf020e" providerId="ADAL" clId="{E48D2FB5-B326-4DA8-A49E-ABA9C0C13828}" dt="2025-04-11T05:27:23.147" v="112" actId="478"/>
          <ac:spMkLst>
            <pc:docMk/>
            <pc:sldMk cId="695141167" sldId="261"/>
            <ac:spMk id="2" creationId="{A61E4D56-1DD2-5F80-07D3-F62516EDA9B2}"/>
          </ac:spMkLst>
        </pc:spChg>
        <pc:spChg chg="del">
          <ac:chgData name="Natasha Doherty" userId="2f65fbf4-2eeb-41a6-a4bf-8744b8cf020e" providerId="ADAL" clId="{E48D2FB5-B326-4DA8-A49E-ABA9C0C13828}" dt="2025-04-11T05:27:26.120" v="113" actId="478"/>
          <ac:spMkLst>
            <pc:docMk/>
            <pc:sldMk cId="695141167" sldId="261"/>
            <ac:spMk id="3" creationId="{D4891624-F467-5A06-216A-9F712ED58D82}"/>
          </ac:spMkLst>
        </pc:spChg>
        <pc:spChg chg="del">
          <ac:chgData name="Natasha Doherty" userId="2f65fbf4-2eeb-41a6-a4bf-8744b8cf020e" providerId="ADAL" clId="{E48D2FB5-B326-4DA8-A49E-ABA9C0C13828}" dt="2025-04-11T05:27:19.768" v="111" actId="478"/>
          <ac:spMkLst>
            <pc:docMk/>
            <pc:sldMk cId="695141167" sldId="261"/>
            <ac:spMk id="10" creationId="{F81B235D-7C11-65C9-B228-6CC902DEAEAE}"/>
          </ac:spMkLst>
        </pc:spChg>
        <pc:picChg chg="del">
          <ac:chgData name="Natasha Doherty" userId="2f65fbf4-2eeb-41a6-a4bf-8744b8cf020e" providerId="ADAL" clId="{E48D2FB5-B326-4DA8-A49E-ABA9C0C13828}" dt="2025-04-11T05:27:16.885" v="110" actId="478"/>
          <ac:picMkLst>
            <pc:docMk/>
            <pc:sldMk cId="695141167" sldId="261"/>
            <ac:picMk id="4" creationId="{EADC7732-64CD-79C6-354D-ABEC8A5A9618}"/>
          </ac:picMkLst>
        </pc:picChg>
      </pc:sldChg>
      <pc:sldChg chg="addSp delSp modSp add mod">
        <pc:chgData name="Natasha Doherty" userId="2f65fbf4-2eeb-41a6-a4bf-8744b8cf020e" providerId="ADAL" clId="{E48D2FB5-B326-4DA8-A49E-ABA9C0C13828}" dt="2025-04-11T05:29:13.368" v="129" actId="208"/>
        <pc:sldMkLst>
          <pc:docMk/>
          <pc:sldMk cId="2561187618" sldId="262"/>
        </pc:sldMkLst>
        <pc:spChg chg="mod">
          <ac:chgData name="Natasha Doherty" userId="2f65fbf4-2eeb-41a6-a4bf-8744b8cf020e" providerId="ADAL" clId="{E48D2FB5-B326-4DA8-A49E-ABA9C0C13828}" dt="2025-04-11T05:28:26.762" v="123" actId="207"/>
          <ac:spMkLst>
            <pc:docMk/>
            <pc:sldMk cId="2561187618" sldId="262"/>
            <ac:spMk id="3" creationId="{27D0F42D-421A-1B5B-35B5-FA49C7BF70FE}"/>
          </ac:spMkLst>
        </pc:spChg>
        <pc:spChg chg="del">
          <ac:chgData name="Natasha Doherty" userId="2f65fbf4-2eeb-41a6-a4bf-8744b8cf020e" providerId="ADAL" clId="{E48D2FB5-B326-4DA8-A49E-ABA9C0C13828}" dt="2025-04-11T05:27:12.794" v="109" actId="478"/>
          <ac:spMkLst>
            <pc:docMk/>
            <pc:sldMk cId="2561187618" sldId="262"/>
            <ac:spMk id="4" creationId="{4DC95F06-ABB0-193C-55DC-ED21302536DD}"/>
          </ac:spMkLst>
        </pc:spChg>
        <pc:spChg chg="add mod">
          <ac:chgData name="Natasha Doherty" userId="2f65fbf4-2eeb-41a6-a4bf-8744b8cf020e" providerId="ADAL" clId="{E48D2FB5-B326-4DA8-A49E-ABA9C0C13828}" dt="2025-04-11T05:28:31.740" v="124" actId="207"/>
          <ac:spMkLst>
            <pc:docMk/>
            <pc:sldMk cId="2561187618" sldId="262"/>
            <ac:spMk id="5" creationId="{A321D219-27A2-3715-86AF-302E7DCA6BC7}"/>
          </ac:spMkLst>
        </pc:spChg>
        <pc:spChg chg="mod">
          <ac:chgData name="Natasha Doherty" userId="2f65fbf4-2eeb-41a6-a4bf-8744b8cf020e" providerId="ADAL" clId="{E48D2FB5-B326-4DA8-A49E-ABA9C0C13828}" dt="2025-04-11T05:27:33.236" v="115" actId="20577"/>
          <ac:spMkLst>
            <pc:docMk/>
            <pc:sldMk cId="2561187618" sldId="262"/>
            <ac:spMk id="6" creationId="{4E76BB27-A987-5AE3-2424-2A360146E6B7}"/>
          </ac:spMkLst>
        </pc:spChg>
        <pc:spChg chg="add mod">
          <ac:chgData name="Natasha Doherty" userId="2f65fbf4-2eeb-41a6-a4bf-8744b8cf020e" providerId="ADAL" clId="{E48D2FB5-B326-4DA8-A49E-ABA9C0C13828}" dt="2025-04-11T05:28:01.566" v="121" actId="207"/>
          <ac:spMkLst>
            <pc:docMk/>
            <pc:sldMk cId="2561187618" sldId="262"/>
            <ac:spMk id="7" creationId="{C9BDE14F-D2CA-0DAF-F965-1EDDE4767EC1}"/>
          </ac:spMkLst>
        </pc:spChg>
        <pc:spChg chg="add mod">
          <ac:chgData name="Natasha Doherty" userId="2f65fbf4-2eeb-41a6-a4bf-8744b8cf020e" providerId="ADAL" clId="{E48D2FB5-B326-4DA8-A49E-ABA9C0C13828}" dt="2025-04-11T05:27:59.430" v="120" actId="207"/>
          <ac:spMkLst>
            <pc:docMk/>
            <pc:sldMk cId="2561187618" sldId="262"/>
            <ac:spMk id="11" creationId="{D0471701-8D0B-C501-0AF4-45F14C454D38}"/>
          </ac:spMkLst>
        </pc:spChg>
        <pc:spChg chg="add mod">
          <ac:chgData name="Natasha Doherty" userId="2f65fbf4-2eeb-41a6-a4bf-8744b8cf020e" providerId="ADAL" clId="{E48D2FB5-B326-4DA8-A49E-ABA9C0C13828}" dt="2025-04-11T05:27:46.663" v="116"/>
          <ac:spMkLst>
            <pc:docMk/>
            <pc:sldMk cId="2561187618" sldId="262"/>
            <ac:spMk id="12" creationId="{92FE56A1-6226-6771-59B5-067F39BC0E5F}"/>
          </ac:spMkLst>
        </pc:spChg>
        <pc:spChg chg="add mod">
          <ac:chgData name="Natasha Doherty" userId="2f65fbf4-2eeb-41a6-a4bf-8744b8cf020e" providerId="ADAL" clId="{E48D2FB5-B326-4DA8-A49E-ABA9C0C13828}" dt="2025-04-11T05:28:55.441" v="126" actId="207"/>
          <ac:spMkLst>
            <pc:docMk/>
            <pc:sldMk cId="2561187618" sldId="262"/>
            <ac:spMk id="15" creationId="{B4F411EB-B3CD-D1A4-0904-83B6655C162A}"/>
          </ac:spMkLst>
        </pc:spChg>
        <pc:spChg chg="add mod">
          <ac:chgData name="Natasha Doherty" userId="2f65fbf4-2eeb-41a6-a4bf-8744b8cf020e" providerId="ADAL" clId="{E48D2FB5-B326-4DA8-A49E-ABA9C0C13828}" dt="2025-04-11T05:27:46.663" v="116"/>
          <ac:spMkLst>
            <pc:docMk/>
            <pc:sldMk cId="2561187618" sldId="262"/>
            <ac:spMk id="16" creationId="{DBCC4461-0D17-ECE3-519C-C8724E459CD4}"/>
          </ac:spMkLst>
        </pc:spChg>
        <pc:spChg chg="add mod">
          <ac:chgData name="Natasha Doherty" userId="2f65fbf4-2eeb-41a6-a4bf-8744b8cf020e" providerId="ADAL" clId="{E48D2FB5-B326-4DA8-A49E-ABA9C0C13828}" dt="2025-04-11T05:27:46.663" v="116"/>
          <ac:spMkLst>
            <pc:docMk/>
            <pc:sldMk cId="2561187618" sldId="262"/>
            <ac:spMk id="18" creationId="{A2EFC625-8C6A-C7A2-3A27-3067ECA6FFB2}"/>
          </ac:spMkLst>
        </pc:spChg>
        <pc:spChg chg="add mod">
          <ac:chgData name="Natasha Doherty" userId="2f65fbf4-2eeb-41a6-a4bf-8744b8cf020e" providerId="ADAL" clId="{E48D2FB5-B326-4DA8-A49E-ABA9C0C13828}" dt="2025-04-11T05:27:46.663" v="116"/>
          <ac:spMkLst>
            <pc:docMk/>
            <pc:sldMk cId="2561187618" sldId="262"/>
            <ac:spMk id="22" creationId="{1C93B6C5-769B-9041-626D-76E2A2D27CC7}"/>
          </ac:spMkLst>
        </pc:spChg>
        <pc:spChg chg="add mod">
          <ac:chgData name="Natasha Doherty" userId="2f65fbf4-2eeb-41a6-a4bf-8744b8cf020e" providerId="ADAL" clId="{E48D2FB5-B326-4DA8-A49E-ABA9C0C13828}" dt="2025-04-11T05:27:46.663" v="116"/>
          <ac:spMkLst>
            <pc:docMk/>
            <pc:sldMk cId="2561187618" sldId="262"/>
            <ac:spMk id="27" creationId="{4D3BDC89-7983-FE5E-3D89-F4070F566CFC}"/>
          </ac:spMkLst>
        </pc:spChg>
        <pc:spChg chg="add mod">
          <ac:chgData name="Natasha Doherty" userId="2f65fbf4-2eeb-41a6-a4bf-8744b8cf020e" providerId="ADAL" clId="{E48D2FB5-B326-4DA8-A49E-ABA9C0C13828}" dt="2025-04-11T05:27:46.663" v="116"/>
          <ac:spMkLst>
            <pc:docMk/>
            <pc:sldMk cId="2561187618" sldId="262"/>
            <ac:spMk id="28" creationId="{D0335151-7394-AA55-C4C5-FFB758891D80}"/>
          </ac:spMkLst>
        </pc:spChg>
        <pc:graphicFrameChg chg="del">
          <ac:chgData name="Natasha Doherty" userId="2f65fbf4-2eeb-41a6-a4bf-8744b8cf020e" providerId="ADAL" clId="{E48D2FB5-B326-4DA8-A49E-ABA9C0C13828}" dt="2025-04-11T05:27:09.955" v="108" actId="478"/>
          <ac:graphicFrameMkLst>
            <pc:docMk/>
            <pc:sldMk cId="2561187618" sldId="262"/>
            <ac:graphicFrameMk id="9" creationId="{FABF37B9-229C-A9F4-F185-D0E02D42738F}"/>
          </ac:graphicFrameMkLst>
        </pc:graphicFrameChg>
        <pc:graphicFrameChg chg="del">
          <ac:chgData name="Natasha Doherty" userId="2f65fbf4-2eeb-41a6-a4bf-8744b8cf020e" providerId="ADAL" clId="{E48D2FB5-B326-4DA8-A49E-ABA9C0C13828}" dt="2025-04-11T05:27:05.985" v="107" actId="478"/>
          <ac:graphicFrameMkLst>
            <pc:docMk/>
            <pc:sldMk cId="2561187618" sldId="262"/>
            <ac:graphicFrameMk id="10" creationId="{629FFD70-3EC3-3D8B-27B7-F9AC39289730}"/>
          </ac:graphicFrameMkLst>
        </pc:graphicFrameChg>
        <pc:picChg chg="mod">
          <ac:chgData name="Natasha Doherty" userId="2f65fbf4-2eeb-41a6-a4bf-8744b8cf020e" providerId="ADAL" clId="{E48D2FB5-B326-4DA8-A49E-ABA9C0C13828}" dt="2025-04-11T05:26:56.576" v="106" actId="14100"/>
          <ac:picMkLst>
            <pc:docMk/>
            <pc:sldMk cId="2561187618" sldId="262"/>
            <ac:picMk id="8" creationId="{E9A40B99-1BA7-507D-8B7B-C69982BEB92A}"/>
          </ac:picMkLst>
        </pc:picChg>
        <pc:cxnChg chg="mod">
          <ac:chgData name="Natasha Doherty" userId="2f65fbf4-2eeb-41a6-a4bf-8744b8cf020e" providerId="ADAL" clId="{E48D2FB5-B326-4DA8-A49E-ABA9C0C13828}" dt="2025-04-11T05:29:13.368" v="129" actId="208"/>
          <ac:cxnSpMkLst>
            <pc:docMk/>
            <pc:sldMk cId="2561187618" sldId="262"/>
            <ac:cxnSpMk id="23" creationId="{265819DF-2A51-B45C-DFAB-F184C4577C9E}"/>
          </ac:cxnSpMkLst>
        </pc:cxnChg>
        <pc:cxnChg chg="mod">
          <ac:chgData name="Natasha Doherty" userId="2f65fbf4-2eeb-41a6-a4bf-8744b8cf020e" providerId="ADAL" clId="{E48D2FB5-B326-4DA8-A49E-ABA9C0C13828}" dt="2025-04-11T05:29:07.037" v="127" actId="208"/>
          <ac:cxnSpMkLst>
            <pc:docMk/>
            <pc:sldMk cId="2561187618" sldId="262"/>
            <ac:cxnSpMk id="24" creationId="{7C54304B-432D-B7E4-977F-E0A172D2CD18}"/>
          </ac:cxnSpMkLst>
        </pc:cxnChg>
        <pc:cxnChg chg="mod">
          <ac:chgData name="Natasha Doherty" userId="2f65fbf4-2eeb-41a6-a4bf-8744b8cf020e" providerId="ADAL" clId="{E48D2FB5-B326-4DA8-A49E-ABA9C0C13828}" dt="2025-04-11T05:29:10.008" v="128" actId="208"/>
          <ac:cxnSpMkLst>
            <pc:docMk/>
            <pc:sldMk cId="2561187618" sldId="262"/>
            <ac:cxnSpMk id="25" creationId="{C43258DC-6E34-365D-27C4-B249FC7FEFEF}"/>
          </ac:cxnSpMkLst>
        </pc:cxnChg>
      </pc:sldChg>
      <pc:sldMasterChg chg="del delSldLayout">
        <pc:chgData name="Natasha Doherty" userId="2f65fbf4-2eeb-41a6-a4bf-8744b8cf020e" providerId="ADAL" clId="{E48D2FB5-B326-4DA8-A49E-ABA9C0C13828}" dt="2025-04-11T05:29:17.229" v="130" actId="47"/>
        <pc:sldMasterMkLst>
          <pc:docMk/>
          <pc:sldMasterMk cId="2834553762" sldId="2147483660"/>
        </pc:sldMasterMkLst>
        <pc:sldLayoutChg chg="del">
          <pc:chgData name="Natasha Doherty" userId="2f65fbf4-2eeb-41a6-a4bf-8744b8cf020e" providerId="ADAL" clId="{E48D2FB5-B326-4DA8-A49E-ABA9C0C13828}" dt="2025-04-11T05:29:17.229" v="130" actId="47"/>
          <pc:sldLayoutMkLst>
            <pc:docMk/>
            <pc:sldMasterMk cId="2834553762" sldId="2147483660"/>
            <pc:sldLayoutMk cId="4166271931" sldId="2147483661"/>
          </pc:sldLayoutMkLst>
        </pc:sldLayoutChg>
        <pc:sldLayoutChg chg="del">
          <pc:chgData name="Natasha Doherty" userId="2f65fbf4-2eeb-41a6-a4bf-8744b8cf020e" providerId="ADAL" clId="{E48D2FB5-B326-4DA8-A49E-ABA9C0C13828}" dt="2025-04-11T05:29:17.229" v="130" actId="47"/>
          <pc:sldLayoutMkLst>
            <pc:docMk/>
            <pc:sldMasterMk cId="2834553762" sldId="2147483660"/>
            <pc:sldLayoutMk cId="3288633244" sldId="2147483662"/>
          </pc:sldLayoutMkLst>
        </pc:sldLayoutChg>
        <pc:sldLayoutChg chg="del">
          <pc:chgData name="Natasha Doherty" userId="2f65fbf4-2eeb-41a6-a4bf-8744b8cf020e" providerId="ADAL" clId="{E48D2FB5-B326-4DA8-A49E-ABA9C0C13828}" dt="2025-04-11T05:29:17.229" v="130" actId="47"/>
          <pc:sldLayoutMkLst>
            <pc:docMk/>
            <pc:sldMasterMk cId="2834553762" sldId="2147483660"/>
            <pc:sldLayoutMk cId="171288703" sldId="2147483663"/>
          </pc:sldLayoutMkLst>
        </pc:sldLayoutChg>
        <pc:sldLayoutChg chg="del">
          <pc:chgData name="Natasha Doherty" userId="2f65fbf4-2eeb-41a6-a4bf-8744b8cf020e" providerId="ADAL" clId="{E48D2FB5-B326-4DA8-A49E-ABA9C0C13828}" dt="2025-04-11T05:29:17.229" v="130" actId="47"/>
          <pc:sldLayoutMkLst>
            <pc:docMk/>
            <pc:sldMasterMk cId="2834553762" sldId="2147483660"/>
            <pc:sldLayoutMk cId="622344590" sldId="2147483664"/>
          </pc:sldLayoutMkLst>
        </pc:sldLayoutChg>
        <pc:sldLayoutChg chg="del">
          <pc:chgData name="Natasha Doherty" userId="2f65fbf4-2eeb-41a6-a4bf-8744b8cf020e" providerId="ADAL" clId="{E48D2FB5-B326-4DA8-A49E-ABA9C0C13828}" dt="2025-04-11T05:29:17.229" v="130" actId="47"/>
          <pc:sldLayoutMkLst>
            <pc:docMk/>
            <pc:sldMasterMk cId="2834553762" sldId="2147483660"/>
            <pc:sldLayoutMk cId="1116577658" sldId="2147483665"/>
          </pc:sldLayoutMkLst>
        </pc:sldLayoutChg>
        <pc:sldLayoutChg chg="del">
          <pc:chgData name="Natasha Doherty" userId="2f65fbf4-2eeb-41a6-a4bf-8744b8cf020e" providerId="ADAL" clId="{E48D2FB5-B326-4DA8-A49E-ABA9C0C13828}" dt="2025-04-11T05:29:17.229" v="130" actId="47"/>
          <pc:sldLayoutMkLst>
            <pc:docMk/>
            <pc:sldMasterMk cId="2834553762" sldId="2147483660"/>
            <pc:sldLayoutMk cId="622326239" sldId="2147483666"/>
          </pc:sldLayoutMkLst>
        </pc:sldLayoutChg>
        <pc:sldLayoutChg chg="del">
          <pc:chgData name="Natasha Doherty" userId="2f65fbf4-2eeb-41a6-a4bf-8744b8cf020e" providerId="ADAL" clId="{E48D2FB5-B326-4DA8-A49E-ABA9C0C13828}" dt="2025-04-11T05:29:17.229" v="130" actId="47"/>
          <pc:sldLayoutMkLst>
            <pc:docMk/>
            <pc:sldMasterMk cId="2834553762" sldId="2147483660"/>
            <pc:sldLayoutMk cId="4122247640" sldId="2147483667"/>
          </pc:sldLayoutMkLst>
        </pc:sldLayoutChg>
        <pc:sldLayoutChg chg="del">
          <pc:chgData name="Natasha Doherty" userId="2f65fbf4-2eeb-41a6-a4bf-8744b8cf020e" providerId="ADAL" clId="{E48D2FB5-B326-4DA8-A49E-ABA9C0C13828}" dt="2025-04-11T05:29:17.229" v="130" actId="47"/>
          <pc:sldLayoutMkLst>
            <pc:docMk/>
            <pc:sldMasterMk cId="2834553762" sldId="2147483660"/>
            <pc:sldLayoutMk cId="2862390492" sldId="2147483668"/>
          </pc:sldLayoutMkLst>
        </pc:sldLayoutChg>
        <pc:sldLayoutChg chg="del">
          <pc:chgData name="Natasha Doherty" userId="2f65fbf4-2eeb-41a6-a4bf-8744b8cf020e" providerId="ADAL" clId="{E48D2FB5-B326-4DA8-A49E-ABA9C0C13828}" dt="2025-04-11T05:29:17.229" v="130" actId="47"/>
          <pc:sldLayoutMkLst>
            <pc:docMk/>
            <pc:sldMasterMk cId="2834553762" sldId="2147483660"/>
            <pc:sldLayoutMk cId="3483042279" sldId="2147483669"/>
          </pc:sldLayoutMkLst>
        </pc:sldLayoutChg>
        <pc:sldLayoutChg chg="del">
          <pc:chgData name="Natasha Doherty" userId="2f65fbf4-2eeb-41a6-a4bf-8744b8cf020e" providerId="ADAL" clId="{E48D2FB5-B326-4DA8-A49E-ABA9C0C13828}" dt="2025-04-11T05:29:17.229" v="130" actId="47"/>
          <pc:sldLayoutMkLst>
            <pc:docMk/>
            <pc:sldMasterMk cId="2834553762" sldId="2147483660"/>
            <pc:sldLayoutMk cId="2553457158" sldId="2147483670"/>
          </pc:sldLayoutMkLst>
        </pc:sldLayoutChg>
        <pc:sldLayoutChg chg="del">
          <pc:chgData name="Natasha Doherty" userId="2f65fbf4-2eeb-41a6-a4bf-8744b8cf020e" providerId="ADAL" clId="{E48D2FB5-B326-4DA8-A49E-ABA9C0C13828}" dt="2025-04-11T05:29:17.229" v="130" actId="47"/>
          <pc:sldLayoutMkLst>
            <pc:docMk/>
            <pc:sldMasterMk cId="2834553762" sldId="2147483660"/>
            <pc:sldLayoutMk cId="4117481652" sldId="2147483671"/>
          </pc:sldLayoutMkLst>
        </pc:sldLayoutChg>
      </pc:sldMasterChg>
    </pc:docChg>
  </pc:docChgLst>
  <pc:docChgLst>
    <pc:chgData name="Miral Vachhani" userId="d2d5b67e-a9a7-4805-80d9-c1f59aebf803" providerId="ADAL" clId="{FAA43381-35AF-40E5-A9F9-75EEFA9F1E88}"/>
    <pc:docChg chg="undo custSel addSld delSld modSld sldOrd">
      <pc:chgData name="Miral Vachhani" userId="d2d5b67e-a9a7-4805-80d9-c1f59aebf803" providerId="ADAL" clId="{FAA43381-35AF-40E5-A9F9-75EEFA9F1E88}" dt="2024-11-22T00:11:25.247" v="1064" actId="2696"/>
      <pc:docMkLst>
        <pc:docMk/>
      </pc:docMkLst>
      <pc:sldChg chg="modSp mod">
        <pc:chgData name="Miral Vachhani" userId="d2d5b67e-a9a7-4805-80d9-c1f59aebf803" providerId="ADAL" clId="{FAA43381-35AF-40E5-A9F9-75EEFA9F1E88}" dt="2024-11-21T22:50:26.605" v="8"/>
        <pc:sldMkLst>
          <pc:docMk/>
          <pc:sldMk cId="1193283968" sldId="256"/>
        </pc:sldMkLst>
      </pc:sldChg>
      <pc:sldChg chg="addSp delSp modSp mod">
        <pc:chgData name="Miral Vachhani" userId="d2d5b67e-a9a7-4805-80d9-c1f59aebf803" providerId="ADAL" clId="{FAA43381-35AF-40E5-A9F9-75EEFA9F1E88}" dt="2024-11-22T00:10:56.448" v="1063" actId="14100"/>
        <pc:sldMkLst>
          <pc:docMk/>
          <pc:sldMk cId="942868540" sldId="259"/>
        </pc:sldMkLst>
      </pc:sldChg>
      <pc:sldChg chg="addSp delSp modSp add del mod ord">
        <pc:chgData name="Miral Vachhani" userId="d2d5b67e-a9a7-4805-80d9-c1f59aebf803" providerId="ADAL" clId="{FAA43381-35AF-40E5-A9F9-75EEFA9F1E88}" dt="2024-11-22T00:11:25.247" v="1064" actId="2696"/>
        <pc:sldMkLst>
          <pc:docMk/>
          <pc:sldMk cId="2287107792" sldId="260"/>
        </pc:sldMkLst>
      </pc:sldChg>
      <pc:sldChg chg="addSp delSp modSp add mod">
        <pc:chgData name="Miral Vachhani" userId="d2d5b67e-a9a7-4805-80d9-c1f59aebf803" providerId="ADAL" clId="{FAA43381-35AF-40E5-A9F9-75EEFA9F1E88}" dt="2024-11-21T23:44:27.461" v="496" actId="478"/>
        <pc:sldMkLst>
          <pc:docMk/>
          <pc:sldMk cId="695141167" sldId="261"/>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F579D5DD-2B74-4341-B1BB-8022A68300CC}"/>
    <pc:docChg chg="undo custSel modSld">
      <pc:chgData name="Miral Vachhani" userId="d2d5b67e-a9a7-4805-80d9-c1f59aebf803" providerId="ADAL" clId="{F579D5DD-2B74-4341-B1BB-8022A68300CC}" dt="2024-11-22T00:58:14.797" v="155"/>
      <pc:docMkLst>
        <pc:docMk/>
      </pc:docMkLst>
      <pc:sldChg chg="addSp delSp modSp mod">
        <pc:chgData name="Miral Vachhani" userId="d2d5b67e-a9a7-4805-80d9-c1f59aebf803" providerId="ADAL" clId="{F579D5DD-2B74-4341-B1BB-8022A68300CC}" dt="2024-11-22T00:58:14.797" v="155"/>
        <pc:sldMkLst>
          <pc:docMk/>
          <pc:sldMk cId="695141167" sldId="261"/>
        </pc:sldMkLst>
      </pc:sldChg>
    </pc:docChg>
  </pc:docChgLst>
  <pc:docChgLst>
    <pc:chgData name="Miral Vachhani" userId="d2d5b67e-a9a7-4805-80d9-c1f59aebf803" providerId="ADAL" clId="{1B587BEE-AFDB-490E-89DD-EB1425B1712C}"/>
    <pc:docChg chg="custSel modSld">
      <pc:chgData name="Miral Vachhani" userId="d2d5b67e-a9a7-4805-80d9-c1f59aebf803" providerId="ADAL" clId="{1B587BEE-AFDB-490E-89DD-EB1425B1712C}" dt="2024-11-21T22:38:40.761" v="37"/>
      <pc:docMkLst>
        <pc:docMk/>
      </pc:docMkLst>
      <pc:sldChg chg="modSp mod">
        <pc:chgData name="Miral Vachhani" userId="d2d5b67e-a9a7-4805-80d9-c1f59aebf803" providerId="ADAL" clId="{1B587BEE-AFDB-490E-89DD-EB1425B1712C}" dt="2024-11-21T22:35:22.131" v="2" actId="20577"/>
        <pc:sldMkLst>
          <pc:docMk/>
          <pc:sldMk cId="1193283968" sldId="256"/>
        </pc:sldMkLst>
      </pc:sldChg>
      <pc:sldChg chg="delSp modSp mod">
        <pc:chgData name="Miral Vachhani" userId="d2d5b67e-a9a7-4805-80d9-c1f59aebf803" providerId="ADAL" clId="{1B587BEE-AFDB-490E-89DD-EB1425B1712C}" dt="2024-11-21T22:38:40.761" v="37"/>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docChg>
  </pc:docChgLst>
  <pc:docChgLst>
    <pc:chgData name="Miral Vachhani" userId="d2d5b67e-a9a7-4805-80d9-c1f59aebf803" providerId="ADAL" clId="{89A06705-5CEC-4D8E-8BA9-42CF70DF04D8}"/>
    <pc:docChg chg="undo modSld">
      <pc:chgData name="Miral Vachhani" userId="d2d5b67e-a9a7-4805-80d9-c1f59aebf803" providerId="ADAL" clId="{89A06705-5CEC-4D8E-8BA9-42CF70DF04D8}" dt="2024-11-22T01:12:48.914" v="55" actId="5793"/>
      <pc:docMkLst>
        <pc:docMk/>
      </pc:docMkLst>
      <pc:sldChg chg="modSp mod">
        <pc:chgData name="Miral Vachhani" userId="d2d5b67e-a9a7-4805-80d9-c1f59aebf803" providerId="ADAL" clId="{89A06705-5CEC-4D8E-8BA9-42CF70DF04D8}" dt="2024-11-22T01:11:01.928" v="6"/>
        <pc:sldMkLst>
          <pc:docMk/>
          <pc:sldMk cId="1193283968" sldId="256"/>
        </pc:sldMkLst>
      </pc:sldChg>
      <pc:sldChg chg="modSp mod">
        <pc:chgData name="Miral Vachhani" userId="d2d5b67e-a9a7-4805-80d9-c1f59aebf803" providerId="ADAL" clId="{89A06705-5CEC-4D8E-8BA9-42CF70DF04D8}" dt="2024-11-22T01:12:48.914" v="55" actId="5793"/>
        <pc:sldMkLst>
          <pc:docMk/>
          <pc:sldMk cId="695141167" sldId="261"/>
        </pc:sldMkLst>
      </pc:sldChg>
    </pc:docChg>
  </pc:docChgLst>
  <pc:docChgLst>
    <pc:chgData name="Miral Vachhani" userId="d2d5b67e-a9a7-4805-80d9-c1f59aebf803" providerId="ADAL" clId="{901E586C-D0D3-4A8E-BAD6-44B5893E1488}"/>
    <pc:docChg chg="undo custSel delSld modSld">
      <pc:chgData name="Miral Vachhani" userId="d2d5b67e-a9a7-4805-80d9-c1f59aebf803" providerId="ADAL" clId="{901E586C-D0D3-4A8E-BAD6-44B5893E1488}" dt="2024-11-22T00:33:38.925" v="504" actId="14100"/>
      <pc:docMkLst>
        <pc:docMk/>
      </pc:docMkLst>
      <pc:sldChg chg="addSp delSp modSp mod">
        <pc:chgData name="Miral Vachhani" userId="d2d5b67e-a9a7-4805-80d9-c1f59aebf803" providerId="ADAL" clId="{901E586C-D0D3-4A8E-BAD6-44B5893E1488}" dt="2024-11-22T00:33:38.925" v="504" actId="14100"/>
        <pc:sldMkLst>
          <pc:docMk/>
          <pc:sldMk cId="695141167" sldId="261"/>
        </pc:sldMkLst>
      </pc:sldChg>
    </pc:docChg>
  </pc:docChgLst>
  <pc:docChgLst>
    <pc:chgData name="Miral Vachhani" userId="d2d5b67e-a9a7-4805-80d9-c1f59aebf803" providerId="ADAL" clId="{E940FC42-1636-49FC-960B-723F55ABED56}"/>
    <pc:docChg chg="undo custSel modSld">
      <pc:chgData name="Miral Vachhani" userId="d2d5b67e-a9a7-4805-80d9-c1f59aebf803" providerId="ADAL" clId="{E940FC42-1636-49FC-960B-723F55ABED56}" dt="2024-11-22T02:45:35.671" v="249"/>
      <pc:docMkLst>
        <pc:docMk/>
      </pc:docMkLst>
      <pc:sldChg chg="modSp mod">
        <pc:chgData name="Miral Vachhani" userId="d2d5b67e-a9a7-4805-80d9-c1f59aebf803" providerId="ADAL" clId="{E940FC42-1636-49FC-960B-723F55ABED56}" dt="2024-11-22T02:37:31.596" v="2"/>
        <pc:sldMkLst>
          <pc:docMk/>
          <pc:sldMk cId="1193283968" sldId="256"/>
        </pc:sldMkLst>
      </pc:sldChg>
      <pc:sldChg chg="addSp delSp modSp mod">
        <pc:chgData name="Miral Vachhani" userId="d2d5b67e-a9a7-4805-80d9-c1f59aebf803" providerId="ADAL" clId="{E940FC42-1636-49FC-960B-723F55ABED56}" dt="2024-11-22T02:45:35.671" v="249"/>
        <pc:sldMkLst>
          <pc:docMk/>
          <pc:sldMk cId="695141167" sldId="261"/>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docChgLst>
    <pc:chgData name="Miral Vachhani" userId="d2d5b67e-a9a7-4805-80d9-c1f59aebf803" providerId="ADAL" clId="{DF613BE3-0F83-40C6-8E03-268518E2AF69}"/>
    <pc:docChg chg="custSel modSld">
      <pc:chgData name="Miral Vachhani" userId="d2d5b67e-a9a7-4805-80d9-c1f59aebf803" providerId="ADAL" clId="{DF613BE3-0F83-40C6-8E03-268518E2AF69}" dt="2024-11-22T01:03:28.518" v="29" actId="20577"/>
      <pc:docMkLst>
        <pc:docMk/>
      </pc:docMkLst>
      <pc:sldChg chg="delSp modSp mod">
        <pc:chgData name="Miral Vachhani" userId="d2d5b67e-a9a7-4805-80d9-c1f59aebf803" providerId="ADAL" clId="{DF613BE3-0F83-40C6-8E03-268518E2AF69}" dt="2024-11-22T01:03:28.518" v="29" actId="20577"/>
        <pc:sldMkLst>
          <pc:docMk/>
          <pc:sldMk cId="695141167" sldId="261"/>
        </pc:sldMkLst>
      </pc:sldChg>
    </pc:docChg>
  </pc:docChgLst>
  <pc:docChgLst>
    <pc:chgData name="Miral Vachhani" userId="d2d5b67e-a9a7-4805-80d9-c1f59aebf803" providerId="ADAL" clId="{B5C29A80-945E-4B38-8319-8A1B547DF614}"/>
    <pc:docChg chg="modSld">
      <pc:chgData name="Miral Vachhani" userId="d2d5b67e-a9a7-4805-80d9-c1f59aebf803" providerId="ADAL" clId="{B5C29A80-945E-4B38-8319-8A1B547DF614}" dt="2024-11-22T01:40:58.694" v="22" actId="207"/>
      <pc:docMkLst>
        <pc:docMk/>
      </pc:docMkLst>
      <pc:sldChg chg="modSp mod">
        <pc:chgData name="Miral Vachhani" userId="d2d5b67e-a9a7-4805-80d9-c1f59aebf803" providerId="ADAL" clId="{B5C29A80-945E-4B38-8319-8A1B547DF614}" dt="2024-11-22T01:40:58.694" v="22" actId="207"/>
        <pc:sldMkLst>
          <pc:docMk/>
          <pc:sldMk cId="695141167" sldId="261"/>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C197AFCD-FC12-487B-A859-8DE425873D5F}"/>
    <pc:docChg chg="undo custSel modSld">
      <pc:chgData name="Miral Vachhani" userId="d2d5b67e-a9a7-4805-80d9-c1f59aebf803" providerId="ADAL" clId="{C197AFCD-FC12-487B-A859-8DE425873D5F}" dt="2024-11-21T21:54:55.736" v="99" actId="1035"/>
      <pc:docMkLst>
        <pc:docMk/>
      </pc:docMkLst>
      <pc:sldChg chg="addSp delSp modSp mod">
        <pc:chgData name="Miral Vachhani" userId="d2d5b67e-a9a7-4805-80d9-c1f59aebf803" providerId="ADAL" clId="{C197AFCD-FC12-487B-A859-8DE425873D5F}" dt="2024-11-21T21:54:55.736" v="99" actId="1035"/>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Tracey Johnson" userId="S::traceyj_inalapc.org.au#ext#@ethicol.onmicrosoft.com::e7955945-38dd-4fa0-930e-e53c504fbbc7" providerId="AD" clId="Web-{0CBD4BD1-137B-5CEB-BE2A-B4BFB09A41B3}"/>
    <pc:docChg chg="modSld">
      <pc:chgData name="Tracey Johnson" userId="S::traceyj_inalapc.org.au#ext#@ethicol.onmicrosoft.com::e7955945-38dd-4fa0-930e-e53c504fbbc7" providerId="AD" clId="Web-{0CBD4BD1-137B-5CEB-BE2A-B4BFB09A41B3}" dt="2025-05-05T09:06:59.554" v="1" actId="20577"/>
      <pc:docMkLst>
        <pc:docMk/>
      </pc:docMkLst>
      <pc:sldChg chg="modSp">
        <pc:chgData name="Tracey Johnson" userId="S::traceyj_inalapc.org.au#ext#@ethicol.onmicrosoft.com::e7955945-38dd-4fa0-930e-e53c504fbbc7" providerId="AD" clId="Web-{0CBD4BD1-137B-5CEB-BE2A-B4BFB09A41B3}" dt="2025-05-05T09:06:59.554" v="1" actId="20577"/>
        <pc:sldMkLst>
          <pc:docMk/>
          <pc:sldMk cId="2561187618" sldId="262"/>
        </pc:sldMkLst>
        <pc:spChg chg="mod">
          <ac:chgData name="Tracey Johnson" userId="S::traceyj_inalapc.org.au#ext#@ethicol.onmicrosoft.com::e7955945-38dd-4fa0-930e-e53c504fbbc7" providerId="AD" clId="Web-{0CBD4BD1-137B-5CEB-BE2A-B4BFB09A41B3}" dt="2025-05-05T09:06:59.554" v="1" actId="20577"/>
          <ac:spMkLst>
            <pc:docMk/>
            <pc:sldMk cId="2561187618" sldId="262"/>
            <ac:spMk id="12" creationId="{92FE56A1-6226-6771-59B5-067F39BC0E5F}"/>
          </ac:spMkLst>
        </pc:spChg>
      </pc:sldChg>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Tracey Johnson" userId="S::traceyj_inalapc.org.au#ext#@ethicol.onmicrosoft.com::e7955945-38dd-4fa0-930e-e53c504fbbc7" providerId="AD" clId="Web-{425E7191-2C38-E475-B746-8F9EF8DBE070}"/>
    <pc:docChg chg="modSld">
      <pc:chgData name="Tracey Johnson" userId="S::traceyj_inalapc.org.au#ext#@ethicol.onmicrosoft.com::e7955945-38dd-4fa0-930e-e53c504fbbc7" providerId="AD" clId="Web-{425E7191-2C38-E475-B746-8F9EF8DBE070}" dt="2025-04-14T09:23:39.669" v="39" actId="20577"/>
      <pc:docMkLst>
        <pc:docMk/>
      </pc:docMkLst>
      <pc:sldChg chg="modSp">
        <pc:chgData name="Tracey Johnson" userId="S::traceyj_inalapc.org.au#ext#@ethicol.onmicrosoft.com::e7955945-38dd-4fa0-930e-e53c504fbbc7" providerId="AD" clId="Web-{425E7191-2C38-E475-B746-8F9EF8DBE070}" dt="2025-04-14T09:23:39.669" v="39" actId="20577"/>
        <pc:sldMkLst>
          <pc:docMk/>
          <pc:sldMk cId="2561187618" sldId="262"/>
        </pc:sldMkLst>
        <pc:spChg chg="mod">
          <ac:chgData name="Tracey Johnson" userId="S::traceyj_inalapc.org.au#ext#@ethicol.onmicrosoft.com::e7955945-38dd-4fa0-930e-e53c504fbbc7" providerId="AD" clId="Web-{425E7191-2C38-E475-B746-8F9EF8DBE070}" dt="2025-04-14T09:23:39.669" v="39" actId="20577"/>
          <ac:spMkLst>
            <pc:docMk/>
            <pc:sldMk cId="2561187618" sldId="262"/>
            <ac:spMk id="26" creationId="{26612A43-AF17-3DC6-36EC-141068C5879A}"/>
          </ac:spMkLst>
        </pc:spChg>
        <pc:spChg chg="mod">
          <ac:chgData name="Tracey Johnson" userId="S::traceyj_inalapc.org.au#ext#@ethicol.onmicrosoft.com::e7955945-38dd-4fa0-930e-e53c504fbbc7" providerId="AD" clId="Web-{425E7191-2C38-E475-B746-8F9EF8DBE070}" dt="2025-04-14T09:23:28.575" v="22" actId="20577"/>
          <ac:spMkLst>
            <pc:docMk/>
            <pc:sldMk cId="2561187618" sldId="262"/>
            <ac:spMk id="27" creationId="{4D3BDC89-7983-FE5E-3D89-F4070F566CFC}"/>
          </ac:spMkLst>
        </pc:spChg>
        <pc:spChg chg="mod">
          <ac:chgData name="Tracey Johnson" userId="S::traceyj_inalapc.org.au#ext#@ethicol.onmicrosoft.com::e7955945-38dd-4fa0-930e-e53c504fbbc7" providerId="AD" clId="Web-{425E7191-2C38-E475-B746-8F9EF8DBE070}" dt="2025-04-14T09:23:13.699" v="7" actId="20577"/>
          <ac:spMkLst>
            <pc:docMk/>
            <pc:sldMk cId="2561187618" sldId="262"/>
            <ac:spMk id="28" creationId="{D0335151-7394-AA55-C4C5-FFB758891D80}"/>
          </ac:spMkLst>
        </pc:spChg>
      </pc:sld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6C89F964-C9BD-4840-B3F0-A4B5E88C0B11}"/>
    <pc:docChg chg="modSld">
      <pc:chgData name="Miral Vachhani" userId="d2d5b67e-a9a7-4805-80d9-c1f59aebf803" providerId="ADAL" clId="{6C89F964-C9BD-4840-B3F0-A4B5E88C0B11}" dt="2024-11-22T01:05:42.637" v="26" actId="255"/>
      <pc:docMkLst>
        <pc:docMk/>
      </pc:docMkLst>
      <pc:sldChg chg="modSp mod">
        <pc:chgData name="Miral Vachhani" userId="d2d5b67e-a9a7-4805-80d9-c1f59aebf803" providerId="ADAL" clId="{6C89F964-C9BD-4840-B3F0-A4B5E88C0B11}" dt="2024-11-22T01:05:42.637" v="26" actId="255"/>
        <pc:sldMkLst>
          <pc:docMk/>
          <pc:sldMk cId="695141167" sldId="2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0260C-58A6-0276-96D7-0B0C577DE2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DB21B-9026-8C48-0F82-B4933C0B4B35}"/>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29BBF269-E4CF-3DCE-302E-35C6A7E3A1C4}"/>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D9998DA-59D2-C0A8-903F-68C073AAD017}"/>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7895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61216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34154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85042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30148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47825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3919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054725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32715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2869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91362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66331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28030091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765398085"/>
              </p:ext>
            </p:extLst>
          </p:nvPr>
        </p:nvGraphicFramePr>
        <p:xfrm>
          <a:off x="1851412" y="3933461"/>
          <a:ext cx="8897166" cy="2290830"/>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6547">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4D1404)</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Circle of Influence - TECHNIQUE</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5B54B"/>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an assessment that can be used in the reflective session to unpack the lessons from the session </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https://www.linkedin.com/pulse/circle-control-sathish-kumar/</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14 – COHERANCE &amp; EXIT</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5B54B"/>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541634161"/>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4D1404 – Circle of Influence - </a:t>
                      </a:r>
                      <a:r>
                        <a:rPr lang="en-GB" sz="1200" i="1" dirty="0">
                          <a:solidFill>
                            <a:srgbClr val="007815"/>
                          </a:solidFill>
                        </a:rPr>
                        <a:t>Technique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7F7DE5B6-162C-0FA6-B6EE-0891086B83DB}"/>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18CC70E-890B-35D4-1073-C0B9D284A5EB}"/>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018CC70E-890B-35D4-1073-C0B9D284A5EB}"/>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4E76BB27-A987-5AE3-2424-2A360146E6B7}"/>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E9A40B99-1BA7-507D-8B7B-C69982BEB92A}"/>
              </a:ext>
            </a:extLst>
          </p:cNvPr>
          <p:cNvPicPr>
            <a:picLocks noChangeAspect="1"/>
          </p:cNvPicPr>
          <p:nvPr/>
        </p:nvPicPr>
        <p:blipFill>
          <a:blip r:embed="rId6"/>
          <a:stretch>
            <a:fillRect/>
          </a:stretch>
        </p:blipFill>
        <p:spPr>
          <a:xfrm>
            <a:off x="808241" y="933041"/>
            <a:ext cx="3082423" cy="465453"/>
          </a:xfrm>
          <a:prstGeom prst="rect">
            <a:avLst/>
          </a:prstGeom>
        </p:spPr>
      </p:pic>
      <p:cxnSp>
        <p:nvCxnSpPr>
          <p:cNvPr id="14" name="Straight Connector 13">
            <a:extLst>
              <a:ext uri="{FF2B5EF4-FFF2-40B4-BE49-F238E27FC236}">
                <a16:creationId xmlns:a16="http://schemas.microsoft.com/office/drawing/2014/main" id="{3175D439-5089-05F3-41DD-EB09227B4525}"/>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36E09A78-4D3D-1840-8EE2-224159F4F290}"/>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4D1404 – Circle of Influence - </a:t>
                      </a:r>
                      <a:r>
                        <a:rPr lang="en-GB" sz="1200" i="1" dirty="0">
                          <a:solidFill>
                            <a:srgbClr val="007815"/>
                          </a:solidFill>
                        </a:rPr>
                        <a:t>Technique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3BC34F39-20B6-E9FB-A680-90692AF3D6F9}"/>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5E409BA6-8B32-04DC-6918-688F3509947C}"/>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DB697FC7-9779-3089-A5F1-DCA9F0ABFED9}"/>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5C1706D0-0876-8FE8-CC4B-35F470A97B1D}"/>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Flowchart: Connector 2">
            <a:extLst>
              <a:ext uri="{FF2B5EF4-FFF2-40B4-BE49-F238E27FC236}">
                <a16:creationId xmlns:a16="http://schemas.microsoft.com/office/drawing/2014/main" id="{27D0F42D-421A-1B5B-35B5-FA49C7BF70FE}"/>
              </a:ext>
            </a:extLst>
          </p:cNvPr>
          <p:cNvSpPr/>
          <p:nvPr/>
        </p:nvSpPr>
        <p:spPr>
          <a:xfrm>
            <a:off x="1057031" y="3694721"/>
            <a:ext cx="3600000" cy="3600000"/>
          </a:xfrm>
          <a:prstGeom prst="flowChartConnector">
            <a:avLst/>
          </a:prstGeom>
          <a:solidFill>
            <a:srgbClr val="35B54B"/>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5" name="Flowchart: Connector 4">
            <a:extLst>
              <a:ext uri="{FF2B5EF4-FFF2-40B4-BE49-F238E27FC236}">
                <a16:creationId xmlns:a16="http://schemas.microsoft.com/office/drawing/2014/main" id="{A321D219-27A2-3715-86AF-302E7DCA6BC7}"/>
              </a:ext>
            </a:extLst>
          </p:cNvPr>
          <p:cNvSpPr/>
          <p:nvPr/>
        </p:nvSpPr>
        <p:spPr>
          <a:xfrm>
            <a:off x="1587810" y="4232375"/>
            <a:ext cx="2520000" cy="2520000"/>
          </a:xfrm>
          <a:prstGeom prst="flowChartConnector">
            <a:avLst/>
          </a:prstGeom>
          <a:solidFill>
            <a:srgbClr val="D2F2D7"/>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7" name="Rectangle 6">
            <a:extLst>
              <a:ext uri="{FF2B5EF4-FFF2-40B4-BE49-F238E27FC236}">
                <a16:creationId xmlns:a16="http://schemas.microsoft.com/office/drawing/2014/main" id="{C9BDE14F-D2CA-0DAF-F965-1EDDE4767EC1}"/>
              </a:ext>
            </a:extLst>
          </p:cNvPr>
          <p:cNvSpPr/>
          <p:nvPr/>
        </p:nvSpPr>
        <p:spPr>
          <a:xfrm>
            <a:off x="0" y="1728829"/>
            <a:ext cx="12599988" cy="523221"/>
          </a:xfrm>
          <a:prstGeom prst="rect">
            <a:avLst/>
          </a:prstGeom>
          <a:solidFill>
            <a:srgbClr val="35B54B"/>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11" name="TextBox 10">
            <a:extLst>
              <a:ext uri="{FF2B5EF4-FFF2-40B4-BE49-F238E27FC236}">
                <a16:creationId xmlns:a16="http://schemas.microsoft.com/office/drawing/2014/main" id="{D0471701-8D0B-C501-0AF4-45F14C454D38}"/>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Circle of Influence - TECHNIQUE</a:t>
            </a:r>
          </a:p>
        </p:txBody>
      </p:sp>
      <p:sp>
        <p:nvSpPr>
          <p:cNvPr id="12" name="TextBox 11">
            <a:extLst>
              <a:ext uri="{FF2B5EF4-FFF2-40B4-BE49-F238E27FC236}">
                <a16:creationId xmlns:a16="http://schemas.microsoft.com/office/drawing/2014/main" id="{92FE56A1-6226-6771-59B5-067F39BC0E5F}"/>
              </a:ext>
            </a:extLst>
          </p:cNvPr>
          <p:cNvSpPr txBox="1"/>
          <p:nvPr/>
        </p:nvSpPr>
        <p:spPr>
          <a:xfrm>
            <a:off x="411258" y="2359338"/>
            <a:ext cx="11777472" cy="646331"/>
          </a:xfrm>
          <a:prstGeom prst="rect">
            <a:avLst/>
          </a:prstGeom>
          <a:noFill/>
        </p:spPr>
        <p:txBody>
          <a:bodyPr wrap="square" lIns="91440" tIns="45720" rIns="91440" bIns="45720" anchor="t">
            <a:spAutoFit/>
          </a:bodyPr>
          <a:lstStyle/>
          <a:p>
            <a:pPr defTabSz="1180239">
              <a:defRPr/>
            </a:pPr>
            <a:r>
              <a:rPr lang="en-US" sz="1200" dirty="0">
                <a:solidFill>
                  <a:prstClr val="black"/>
                </a:solidFill>
                <a:latin typeface="Montserrat Light"/>
              </a:rPr>
              <a:t>We routinely disempower ourselves if our only focus is outside of our circle of control.  Bitter cynics </a:t>
            </a:r>
            <a:r>
              <a:rPr lang="en-US" sz="1200" dirty="0" err="1">
                <a:solidFill>
                  <a:prstClr val="black"/>
                </a:solidFill>
                <a:latin typeface="Montserrat Light"/>
              </a:rPr>
              <a:t>specialise</a:t>
            </a:r>
            <a:r>
              <a:rPr lang="en-US" sz="1200" dirty="0">
                <a:solidFill>
                  <a:prstClr val="black"/>
                </a:solidFill>
                <a:latin typeface="Montserrat Light"/>
              </a:rPr>
              <a:t> in conversations only about things they cannot directly change and use this as an excuse for having no change.  As Ghandi said “Be the change you want to see in the world” and focus on those </a:t>
            </a:r>
            <a:r>
              <a:rPr lang="en-US" sz="1200">
                <a:solidFill>
                  <a:prstClr val="black"/>
                </a:solidFill>
                <a:latin typeface="Montserrat Light"/>
              </a:rPr>
              <a:t>things you can change.  Eventually, your circle of control will get </a:t>
            </a:r>
            <a:r>
              <a:rPr lang="en-US" sz="1200" dirty="0">
                <a:solidFill>
                  <a:prstClr val="black"/>
                </a:solidFill>
                <a:latin typeface="Montserrat Light"/>
              </a:rPr>
              <a:t>bigger and you can bite off other issues which once were beyond you.</a:t>
            </a:r>
          </a:p>
        </p:txBody>
      </p:sp>
      <p:sp>
        <p:nvSpPr>
          <p:cNvPr id="15" name="Flowchart: Connector 14">
            <a:extLst>
              <a:ext uri="{FF2B5EF4-FFF2-40B4-BE49-F238E27FC236}">
                <a16:creationId xmlns:a16="http://schemas.microsoft.com/office/drawing/2014/main" id="{B4F411EB-B3CD-D1A4-0904-83B6655C162A}"/>
              </a:ext>
            </a:extLst>
          </p:cNvPr>
          <p:cNvSpPr/>
          <p:nvPr/>
        </p:nvSpPr>
        <p:spPr>
          <a:xfrm>
            <a:off x="2127810" y="4772375"/>
            <a:ext cx="1440000" cy="1440000"/>
          </a:xfrm>
          <a:prstGeom prst="flowChartConnector">
            <a:avLst/>
          </a:prstGeom>
          <a:solidFill>
            <a:srgbClr val="F0FAF2"/>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DBCC4461-0D17-ECE3-519C-C8724E459CD4}"/>
              </a:ext>
            </a:extLst>
          </p:cNvPr>
          <p:cNvSpPr txBox="1"/>
          <p:nvPr/>
        </p:nvSpPr>
        <p:spPr>
          <a:xfrm>
            <a:off x="1980350" y="3917264"/>
            <a:ext cx="1753362" cy="276999"/>
          </a:xfrm>
          <a:prstGeom prst="rect">
            <a:avLst/>
          </a:prstGeom>
          <a:noFill/>
        </p:spPr>
        <p:txBody>
          <a:bodyPr wrap="square">
            <a:spAutoFit/>
          </a:bodyPr>
          <a:lstStyle/>
          <a:p>
            <a:pPr algn="ctr"/>
            <a:r>
              <a:rPr lang="en-US" sz="1200" b="1" dirty="0">
                <a:solidFill>
                  <a:prstClr val="white"/>
                </a:solidFill>
                <a:latin typeface="Montserrat Light" panose="00000400000000000000" pitchFamily="2" charset="0"/>
              </a:rPr>
              <a:t>Circle of concern</a:t>
            </a:r>
            <a:endParaRPr lang="en-AU" b="1" dirty="0">
              <a:solidFill>
                <a:prstClr val="white"/>
              </a:solidFill>
              <a:latin typeface="Aptos" panose="02110004020202020204"/>
            </a:endParaRPr>
          </a:p>
        </p:txBody>
      </p:sp>
      <p:sp>
        <p:nvSpPr>
          <p:cNvPr id="18" name="TextBox 17">
            <a:extLst>
              <a:ext uri="{FF2B5EF4-FFF2-40B4-BE49-F238E27FC236}">
                <a16:creationId xmlns:a16="http://schemas.microsoft.com/office/drawing/2014/main" id="{A2EFC625-8C6A-C7A2-3A27-3067ECA6FFB2}"/>
              </a:ext>
            </a:extLst>
          </p:cNvPr>
          <p:cNvSpPr txBox="1"/>
          <p:nvPr/>
        </p:nvSpPr>
        <p:spPr>
          <a:xfrm>
            <a:off x="1971129" y="4437218"/>
            <a:ext cx="1753362" cy="276999"/>
          </a:xfrm>
          <a:prstGeom prst="rect">
            <a:avLst/>
          </a:prstGeom>
          <a:noFill/>
        </p:spPr>
        <p:txBody>
          <a:bodyPr wrap="square">
            <a:spAutoFit/>
          </a:bodyPr>
          <a:lstStyle/>
          <a:p>
            <a:pPr algn="ctr"/>
            <a:r>
              <a:rPr lang="en-US" sz="1200" b="1" dirty="0">
                <a:solidFill>
                  <a:prstClr val="black"/>
                </a:solidFill>
                <a:latin typeface="Montserrat Light" panose="00000400000000000000" pitchFamily="2" charset="0"/>
              </a:rPr>
              <a:t>Circle of Influence</a:t>
            </a:r>
          </a:p>
        </p:txBody>
      </p:sp>
      <p:sp>
        <p:nvSpPr>
          <p:cNvPr id="22" name="TextBox 21">
            <a:extLst>
              <a:ext uri="{FF2B5EF4-FFF2-40B4-BE49-F238E27FC236}">
                <a16:creationId xmlns:a16="http://schemas.microsoft.com/office/drawing/2014/main" id="{1C93B6C5-769B-9041-626D-76E2A2D27CC7}"/>
              </a:ext>
            </a:extLst>
          </p:cNvPr>
          <p:cNvSpPr txBox="1"/>
          <p:nvPr/>
        </p:nvSpPr>
        <p:spPr>
          <a:xfrm>
            <a:off x="1971129" y="5251871"/>
            <a:ext cx="1753362" cy="461665"/>
          </a:xfrm>
          <a:prstGeom prst="rect">
            <a:avLst/>
          </a:prstGeom>
          <a:noFill/>
        </p:spPr>
        <p:txBody>
          <a:bodyPr wrap="square">
            <a:spAutoFit/>
          </a:bodyPr>
          <a:lstStyle/>
          <a:p>
            <a:pPr algn="ctr"/>
            <a:r>
              <a:rPr lang="en-US" sz="1200" b="1" dirty="0">
                <a:solidFill>
                  <a:prstClr val="black"/>
                </a:solidFill>
                <a:latin typeface="Montserrat Light" panose="00000400000000000000" pitchFamily="2" charset="0"/>
              </a:rPr>
              <a:t>Circle of </a:t>
            </a:r>
          </a:p>
          <a:p>
            <a:pPr algn="ctr"/>
            <a:r>
              <a:rPr lang="en-US" sz="1200" b="1" dirty="0">
                <a:solidFill>
                  <a:prstClr val="black"/>
                </a:solidFill>
                <a:latin typeface="Montserrat Light" panose="00000400000000000000" pitchFamily="2" charset="0"/>
              </a:rPr>
              <a:t>Control</a:t>
            </a:r>
          </a:p>
        </p:txBody>
      </p:sp>
      <p:cxnSp>
        <p:nvCxnSpPr>
          <p:cNvPr id="23" name="Straight Connector 22">
            <a:extLst>
              <a:ext uri="{FF2B5EF4-FFF2-40B4-BE49-F238E27FC236}">
                <a16:creationId xmlns:a16="http://schemas.microsoft.com/office/drawing/2014/main" id="{265819DF-2A51-B45C-DFAB-F184C4577C9E}"/>
              </a:ext>
            </a:extLst>
          </p:cNvPr>
          <p:cNvCxnSpPr>
            <a:cxnSpLocks/>
          </p:cNvCxnSpPr>
          <p:nvPr/>
        </p:nvCxnSpPr>
        <p:spPr>
          <a:xfrm>
            <a:off x="4062380" y="4249126"/>
            <a:ext cx="2532888" cy="0"/>
          </a:xfrm>
          <a:prstGeom prst="line">
            <a:avLst/>
          </a:prstGeom>
          <a:noFill/>
          <a:ln w="19050" cap="flat" cmpd="sng" algn="ctr">
            <a:solidFill>
              <a:srgbClr val="35B54B"/>
            </a:solidFill>
            <a:prstDash val="solid"/>
            <a:miter lim="800000"/>
          </a:ln>
          <a:effectLst/>
        </p:spPr>
      </p:cxnSp>
      <p:cxnSp>
        <p:nvCxnSpPr>
          <p:cNvPr id="24" name="Straight Connector 23">
            <a:extLst>
              <a:ext uri="{FF2B5EF4-FFF2-40B4-BE49-F238E27FC236}">
                <a16:creationId xmlns:a16="http://schemas.microsoft.com/office/drawing/2014/main" id="{7C54304B-432D-B7E4-977F-E0A172D2CD18}"/>
              </a:ext>
            </a:extLst>
          </p:cNvPr>
          <p:cNvCxnSpPr>
            <a:cxnSpLocks/>
          </p:cNvCxnSpPr>
          <p:nvPr/>
        </p:nvCxnSpPr>
        <p:spPr>
          <a:xfrm>
            <a:off x="3032156" y="6048735"/>
            <a:ext cx="3563112" cy="0"/>
          </a:xfrm>
          <a:prstGeom prst="line">
            <a:avLst/>
          </a:prstGeom>
          <a:noFill/>
          <a:ln w="19050" cap="flat" cmpd="sng" algn="ctr">
            <a:solidFill>
              <a:srgbClr val="35B54B"/>
            </a:solidFill>
            <a:prstDash val="solid"/>
            <a:miter lim="800000"/>
          </a:ln>
          <a:effectLst/>
        </p:spPr>
      </p:cxnSp>
      <p:cxnSp>
        <p:nvCxnSpPr>
          <p:cNvPr id="25" name="Straight Connector 24">
            <a:extLst>
              <a:ext uri="{FF2B5EF4-FFF2-40B4-BE49-F238E27FC236}">
                <a16:creationId xmlns:a16="http://schemas.microsoft.com/office/drawing/2014/main" id="{C43258DC-6E34-365D-27C4-B249FC7FEFEF}"/>
              </a:ext>
            </a:extLst>
          </p:cNvPr>
          <p:cNvCxnSpPr>
            <a:cxnSpLocks/>
          </p:cNvCxnSpPr>
          <p:nvPr/>
        </p:nvCxnSpPr>
        <p:spPr>
          <a:xfrm>
            <a:off x="3943642" y="5148930"/>
            <a:ext cx="2651626" cy="0"/>
          </a:xfrm>
          <a:prstGeom prst="line">
            <a:avLst/>
          </a:prstGeom>
          <a:noFill/>
          <a:ln w="19050" cap="flat" cmpd="sng" algn="ctr">
            <a:solidFill>
              <a:srgbClr val="35B54B"/>
            </a:solidFill>
            <a:prstDash val="solid"/>
            <a:miter lim="800000"/>
          </a:ln>
          <a:effectLst/>
        </p:spPr>
      </p:cxnSp>
      <p:sp>
        <p:nvSpPr>
          <p:cNvPr id="26" name="TextBox 25">
            <a:extLst>
              <a:ext uri="{FF2B5EF4-FFF2-40B4-BE49-F238E27FC236}">
                <a16:creationId xmlns:a16="http://schemas.microsoft.com/office/drawing/2014/main" id="{26612A43-AF17-3DC6-36EC-141068C5879A}"/>
              </a:ext>
            </a:extLst>
          </p:cNvPr>
          <p:cNvSpPr txBox="1"/>
          <p:nvPr/>
        </p:nvSpPr>
        <p:spPr>
          <a:xfrm>
            <a:off x="6765723" y="4012074"/>
            <a:ext cx="4608231" cy="646331"/>
          </a:xfrm>
          <a:prstGeom prst="rect">
            <a:avLst/>
          </a:prstGeom>
          <a:noFill/>
        </p:spPr>
        <p:txBody>
          <a:bodyPr wrap="square" lIns="91440" tIns="45720" rIns="91440" bIns="45720" anchor="t">
            <a:spAutoFit/>
          </a:bodyPr>
          <a:lstStyle/>
          <a:p>
            <a:r>
              <a:rPr lang="en-US" sz="1200" dirty="0">
                <a:solidFill>
                  <a:prstClr val="black"/>
                </a:solidFill>
                <a:latin typeface="Montserrat Light"/>
              </a:rPr>
              <a:t>These are longer-term goals and ambitions we aim for.</a:t>
            </a:r>
            <a:br>
              <a:rPr lang="en-US" sz="1200" dirty="0">
                <a:latin typeface="Montserrat Light" panose="00000400000000000000" pitchFamily="2" charset="0"/>
              </a:rPr>
            </a:br>
            <a:r>
              <a:rPr lang="en-US" sz="1200" dirty="0">
                <a:solidFill>
                  <a:prstClr val="black"/>
                </a:solidFill>
                <a:latin typeface="Montserrat Light"/>
              </a:rPr>
              <a:t>This is where reactive people operate - 9% success rate.  If you have a concern what can you do about it?</a:t>
            </a:r>
            <a:endParaRPr lang="en-AU" sz="1200" dirty="0">
              <a:solidFill>
                <a:prstClr val="black"/>
              </a:solidFill>
              <a:latin typeface="Montserrat Light" panose="00000400000000000000" pitchFamily="2" charset="0"/>
            </a:endParaRPr>
          </a:p>
        </p:txBody>
      </p:sp>
      <p:sp>
        <p:nvSpPr>
          <p:cNvPr id="27" name="TextBox 26">
            <a:extLst>
              <a:ext uri="{FF2B5EF4-FFF2-40B4-BE49-F238E27FC236}">
                <a16:creationId xmlns:a16="http://schemas.microsoft.com/office/drawing/2014/main" id="{4D3BDC89-7983-FE5E-3D89-F4070F566CFC}"/>
              </a:ext>
            </a:extLst>
          </p:cNvPr>
          <p:cNvSpPr txBox="1"/>
          <p:nvPr/>
        </p:nvSpPr>
        <p:spPr>
          <a:xfrm>
            <a:off x="6671235" y="4918098"/>
            <a:ext cx="4608231" cy="646331"/>
          </a:xfrm>
          <a:prstGeom prst="rect">
            <a:avLst/>
          </a:prstGeom>
          <a:noFill/>
        </p:spPr>
        <p:txBody>
          <a:bodyPr wrap="square" lIns="91440" tIns="45720" rIns="91440" bIns="45720" anchor="t">
            <a:spAutoFit/>
          </a:bodyPr>
          <a:lstStyle/>
          <a:p>
            <a:r>
              <a:rPr lang="en-US" sz="1200" dirty="0">
                <a:solidFill>
                  <a:prstClr val="black"/>
                </a:solidFill>
                <a:latin typeface="Montserrat Light"/>
              </a:rPr>
              <a:t>These are short-medium term activities that can influence our longer-term goals and that we have some influence over.  It is worth having a few things in play here.</a:t>
            </a:r>
            <a:endParaRPr lang="en-AU" sz="1200" dirty="0">
              <a:solidFill>
                <a:prstClr val="black"/>
              </a:solidFill>
              <a:latin typeface="Montserrat Light" panose="00000400000000000000" pitchFamily="2" charset="0"/>
            </a:endParaRPr>
          </a:p>
        </p:txBody>
      </p:sp>
      <p:sp>
        <p:nvSpPr>
          <p:cNvPr id="28" name="TextBox 27">
            <a:extLst>
              <a:ext uri="{FF2B5EF4-FFF2-40B4-BE49-F238E27FC236}">
                <a16:creationId xmlns:a16="http://schemas.microsoft.com/office/drawing/2014/main" id="{D0335151-7394-AA55-C4C5-FFB758891D80}"/>
              </a:ext>
            </a:extLst>
          </p:cNvPr>
          <p:cNvSpPr txBox="1"/>
          <p:nvPr/>
        </p:nvSpPr>
        <p:spPr>
          <a:xfrm>
            <a:off x="6671235" y="5827746"/>
            <a:ext cx="4608231" cy="646331"/>
          </a:xfrm>
          <a:prstGeom prst="rect">
            <a:avLst/>
          </a:prstGeom>
          <a:noFill/>
        </p:spPr>
        <p:txBody>
          <a:bodyPr wrap="square" lIns="91440" tIns="45720" rIns="91440" bIns="45720" anchor="t">
            <a:spAutoFit/>
          </a:bodyPr>
          <a:lstStyle/>
          <a:p>
            <a:r>
              <a:rPr lang="en-US" sz="1200" dirty="0">
                <a:solidFill>
                  <a:prstClr val="black"/>
                </a:solidFill>
                <a:latin typeface="Montserrat Light"/>
              </a:rPr>
              <a:t>These are the immediate tasks that we can do now to create momentum and energy.</a:t>
            </a:r>
          </a:p>
          <a:p>
            <a:r>
              <a:rPr lang="en-US" sz="1200" dirty="0">
                <a:solidFill>
                  <a:prstClr val="black"/>
                </a:solidFill>
                <a:latin typeface="Montserrat Light" panose="00000400000000000000" pitchFamily="2" charset="0"/>
              </a:rPr>
              <a:t>This is where proactive people operate - 95% success rate.</a:t>
            </a:r>
            <a:endParaRPr lang="en-AU" sz="1200" dirty="0">
              <a:solidFill>
                <a:prstClr val="black"/>
              </a:solidFill>
              <a:latin typeface="Montserrat Light" panose="00000400000000000000" pitchFamily="2" charset="0"/>
            </a:endParaRPr>
          </a:p>
        </p:txBody>
      </p:sp>
    </p:spTree>
    <p:extLst>
      <p:ext uri="{BB962C8B-B14F-4D97-AF65-F5344CB8AC3E}">
        <p14:creationId xmlns:p14="http://schemas.microsoft.com/office/powerpoint/2010/main" val="25611876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3A96B2-CD81-4332-9ED1-591449DFD842}">
  <ds:schemaRefs>
    <ds:schemaRef ds:uri="http://purl.org/dc/elements/1.1/"/>
    <ds:schemaRef ds:uri="http://schemas.microsoft.com/office/2006/metadata/properties"/>
    <ds:schemaRef ds:uri="http://schemas.microsoft.com/office/infopath/2007/PartnerControls"/>
    <ds:schemaRef ds:uri="http://purl.org/dc/terms/"/>
    <ds:schemaRef ds:uri="4fa68556-e527-41a8-8fe0-ca53270d6849"/>
    <ds:schemaRef ds:uri="http://www.w3.org/XML/1998/namespace"/>
    <ds:schemaRef ds:uri="http://schemas.microsoft.com/office/2006/documentManagement/types"/>
    <ds:schemaRef ds:uri="http://schemas.openxmlformats.org/package/2006/metadata/core-properties"/>
    <ds:schemaRef ds:uri="3b86de50-e94e-4e35-ab30-83628ca558a0"/>
    <ds:schemaRef ds:uri="http://schemas.microsoft.com/sharepoint/v3"/>
    <ds:schemaRef ds:uri="http://purl.org/dc/dcmitype/"/>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F256283B-173B-484E-AE1A-F3879F49C4D5}"/>
</file>

<file path=docProps/app.xml><?xml version="1.0" encoding="utf-8"?>
<Properties xmlns="http://schemas.openxmlformats.org/officeDocument/2006/extended-properties" xmlns:vt="http://schemas.openxmlformats.org/officeDocument/2006/docPropsVTypes">
  <Template>Office Theme</Template>
  <TotalTime>197</TotalTime>
  <Words>621</Words>
  <Application>Microsoft Office PowerPoint</Application>
  <PresentationFormat>Custom</PresentationFormat>
  <Paragraphs>43</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9</cp:revision>
  <dcterms:created xsi:type="dcterms:W3CDTF">2024-10-22T06:55:56Z</dcterms:created>
  <dcterms:modified xsi:type="dcterms:W3CDTF">2025-05-05T09:06:59Z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